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1" r:id="rId6"/>
    <p:sldId id="272" r:id="rId7"/>
    <p:sldId id="274" r:id="rId8"/>
    <p:sldId id="262" r:id="rId9"/>
    <p:sldId id="268" r:id="rId10"/>
    <p:sldId id="275" r:id="rId11"/>
    <p:sldId id="263" r:id="rId12"/>
    <p:sldId id="273" r:id="rId13"/>
    <p:sldId id="276" r:id="rId14"/>
    <p:sldId id="265" r:id="rId15"/>
    <p:sldId id="269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43516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10-6-2010%20data%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10-6-2010%20data%20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10-6-2010%20data%20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10-6-2010%20data%20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10-6-2010%20data%20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10-6-2010%20data%20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NROT vs</a:t>
            </a:r>
            <a:r>
              <a:rPr lang="en-US" sz="2000" b="1" baseline="0"/>
              <a:t> Elevation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name>Trendline</c:nam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4737715022132564"/>
                  <c:y val="-0.1194837873386835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AllCells!$C$2:$C$489</c:f>
              <c:numCache>
                <c:formatCode>General</c:formatCode>
                <c:ptCount val="488"/>
                <c:pt idx="0">
                  <c:v>975</c:v>
                </c:pt>
                <c:pt idx="1">
                  <c:v>1158</c:v>
                </c:pt>
                <c:pt idx="2">
                  <c:v>1585</c:v>
                </c:pt>
                <c:pt idx="3">
                  <c:v>1646</c:v>
                </c:pt>
                <c:pt idx="4">
                  <c:v>914</c:v>
                </c:pt>
                <c:pt idx="5">
                  <c:v>2157</c:v>
                </c:pt>
                <c:pt idx="6">
                  <c:v>2145</c:v>
                </c:pt>
                <c:pt idx="7">
                  <c:v>1036</c:v>
                </c:pt>
                <c:pt idx="8">
                  <c:v>2133</c:v>
                </c:pt>
                <c:pt idx="9">
                  <c:v>722</c:v>
                </c:pt>
                <c:pt idx="10">
                  <c:v>1119</c:v>
                </c:pt>
                <c:pt idx="11">
                  <c:v>1188</c:v>
                </c:pt>
                <c:pt idx="12">
                  <c:v>1036</c:v>
                </c:pt>
                <c:pt idx="13">
                  <c:v>1039</c:v>
                </c:pt>
                <c:pt idx="14">
                  <c:v>1251</c:v>
                </c:pt>
                <c:pt idx="15">
                  <c:v>1659</c:v>
                </c:pt>
                <c:pt idx="16">
                  <c:v>1402</c:v>
                </c:pt>
                <c:pt idx="17">
                  <c:v>1280</c:v>
                </c:pt>
                <c:pt idx="18">
                  <c:v>1480</c:v>
                </c:pt>
                <c:pt idx="19">
                  <c:v>1409</c:v>
                </c:pt>
                <c:pt idx="20">
                  <c:v>2046</c:v>
                </c:pt>
                <c:pt idx="21">
                  <c:v>1839</c:v>
                </c:pt>
                <c:pt idx="22">
                  <c:v>1631</c:v>
                </c:pt>
                <c:pt idx="23">
                  <c:v>1707</c:v>
                </c:pt>
                <c:pt idx="24">
                  <c:v>1703</c:v>
                </c:pt>
                <c:pt idx="25">
                  <c:v>1702</c:v>
                </c:pt>
                <c:pt idx="26">
                  <c:v>1767</c:v>
                </c:pt>
                <c:pt idx="27">
                  <c:v>1260</c:v>
                </c:pt>
                <c:pt idx="28">
                  <c:v>1264</c:v>
                </c:pt>
                <c:pt idx="29">
                  <c:v>1379</c:v>
                </c:pt>
                <c:pt idx="30">
                  <c:v>1006</c:v>
                </c:pt>
                <c:pt idx="31">
                  <c:v>1243</c:v>
                </c:pt>
                <c:pt idx="32">
                  <c:v>840</c:v>
                </c:pt>
                <c:pt idx="33">
                  <c:v>779</c:v>
                </c:pt>
                <c:pt idx="34">
                  <c:v>1219</c:v>
                </c:pt>
                <c:pt idx="35">
                  <c:v>559</c:v>
                </c:pt>
                <c:pt idx="36">
                  <c:v>826</c:v>
                </c:pt>
                <c:pt idx="37">
                  <c:v>1097</c:v>
                </c:pt>
                <c:pt idx="38">
                  <c:v>1585</c:v>
                </c:pt>
                <c:pt idx="39">
                  <c:v>2117</c:v>
                </c:pt>
                <c:pt idx="40">
                  <c:v>1339</c:v>
                </c:pt>
                <c:pt idx="41">
                  <c:v>2144</c:v>
                </c:pt>
                <c:pt idx="42">
                  <c:v>1942</c:v>
                </c:pt>
                <c:pt idx="43">
                  <c:v>430</c:v>
                </c:pt>
                <c:pt idx="44">
                  <c:v>527</c:v>
                </c:pt>
                <c:pt idx="45">
                  <c:v>453</c:v>
                </c:pt>
                <c:pt idx="46">
                  <c:v>621</c:v>
                </c:pt>
                <c:pt idx="47">
                  <c:v>792</c:v>
                </c:pt>
                <c:pt idx="48">
                  <c:v>693</c:v>
                </c:pt>
                <c:pt idx="49">
                  <c:v>1144</c:v>
                </c:pt>
                <c:pt idx="50">
                  <c:v>1097</c:v>
                </c:pt>
                <c:pt idx="51">
                  <c:v>1280</c:v>
                </c:pt>
                <c:pt idx="52">
                  <c:v>1602</c:v>
                </c:pt>
                <c:pt idx="53">
                  <c:v>1824</c:v>
                </c:pt>
                <c:pt idx="54">
                  <c:v>361</c:v>
                </c:pt>
                <c:pt idx="55">
                  <c:v>365</c:v>
                </c:pt>
                <c:pt idx="56">
                  <c:v>1212</c:v>
                </c:pt>
                <c:pt idx="57">
                  <c:v>1653</c:v>
                </c:pt>
                <c:pt idx="58">
                  <c:v>2192</c:v>
                </c:pt>
                <c:pt idx="59">
                  <c:v>1632</c:v>
                </c:pt>
                <c:pt idx="60">
                  <c:v>1702</c:v>
                </c:pt>
                <c:pt idx="61">
                  <c:v>1757</c:v>
                </c:pt>
                <c:pt idx="62">
                  <c:v>1736</c:v>
                </c:pt>
                <c:pt idx="63">
                  <c:v>1707</c:v>
                </c:pt>
                <c:pt idx="64">
                  <c:v>1762</c:v>
                </c:pt>
                <c:pt idx="65">
                  <c:v>627</c:v>
                </c:pt>
                <c:pt idx="66">
                  <c:v>387</c:v>
                </c:pt>
                <c:pt idx="67">
                  <c:v>471</c:v>
                </c:pt>
                <c:pt idx="68">
                  <c:v>674</c:v>
                </c:pt>
                <c:pt idx="69">
                  <c:v>1653</c:v>
                </c:pt>
                <c:pt idx="70">
                  <c:v>1244</c:v>
                </c:pt>
                <c:pt idx="71">
                  <c:v>1152</c:v>
                </c:pt>
                <c:pt idx="72">
                  <c:v>1500</c:v>
                </c:pt>
                <c:pt idx="73">
                  <c:v>1961</c:v>
                </c:pt>
                <c:pt idx="74">
                  <c:v>828</c:v>
                </c:pt>
                <c:pt idx="75">
                  <c:v>1549</c:v>
                </c:pt>
                <c:pt idx="76">
                  <c:v>1219</c:v>
                </c:pt>
                <c:pt idx="77">
                  <c:v>1088</c:v>
                </c:pt>
                <c:pt idx="78">
                  <c:v>2046</c:v>
                </c:pt>
                <c:pt idx="79">
                  <c:v>493</c:v>
                </c:pt>
                <c:pt idx="80">
                  <c:v>915</c:v>
                </c:pt>
                <c:pt idx="81">
                  <c:v>1158</c:v>
                </c:pt>
                <c:pt idx="82">
                  <c:v>1478</c:v>
                </c:pt>
                <c:pt idx="83">
                  <c:v>1585</c:v>
                </c:pt>
                <c:pt idx="84">
                  <c:v>1914</c:v>
                </c:pt>
                <c:pt idx="85">
                  <c:v>1645</c:v>
                </c:pt>
                <c:pt idx="86">
                  <c:v>2073</c:v>
                </c:pt>
                <c:pt idx="87">
                  <c:v>774</c:v>
                </c:pt>
                <c:pt idx="88">
                  <c:v>792</c:v>
                </c:pt>
                <c:pt idx="89">
                  <c:v>713</c:v>
                </c:pt>
                <c:pt idx="90">
                  <c:v>811</c:v>
                </c:pt>
                <c:pt idx="91">
                  <c:v>975</c:v>
                </c:pt>
                <c:pt idx="92">
                  <c:v>1522</c:v>
                </c:pt>
                <c:pt idx="93">
                  <c:v>1584</c:v>
                </c:pt>
                <c:pt idx="94">
                  <c:v>788</c:v>
                </c:pt>
                <c:pt idx="95">
                  <c:v>1713</c:v>
                </c:pt>
                <c:pt idx="96">
                  <c:v>1767</c:v>
                </c:pt>
                <c:pt idx="97">
                  <c:v>544</c:v>
                </c:pt>
                <c:pt idx="98">
                  <c:v>1554</c:v>
                </c:pt>
                <c:pt idx="99">
                  <c:v>2320</c:v>
                </c:pt>
                <c:pt idx="100">
                  <c:v>1470</c:v>
                </c:pt>
                <c:pt idx="101">
                  <c:v>1524</c:v>
                </c:pt>
                <c:pt idx="102">
                  <c:v>1391</c:v>
                </c:pt>
                <c:pt idx="103">
                  <c:v>2194</c:v>
                </c:pt>
                <c:pt idx="104">
                  <c:v>542</c:v>
                </c:pt>
                <c:pt idx="105">
                  <c:v>796</c:v>
                </c:pt>
                <c:pt idx="106">
                  <c:v>1280</c:v>
                </c:pt>
                <c:pt idx="107">
                  <c:v>1097</c:v>
                </c:pt>
                <c:pt idx="108">
                  <c:v>2072</c:v>
                </c:pt>
                <c:pt idx="109">
                  <c:v>1890</c:v>
                </c:pt>
                <c:pt idx="110">
                  <c:v>804</c:v>
                </c:pt>
                <c:pt idx="111">
                  <c:v>1158</c:v>
                </c:pt>
                <c:pt idx="112">
                  <c:v>1106</c:v>
                </c:pt>
                <c:pt idx="113">
                  <c:v>1540</c:v>
                </c:pt>
                <c:pt idx="114">
                  <c:v>1280</c:v>
                </c:pt>
                <c:pt idx="115">
                  <c:v>1432</c:v>
                </c:pt>
                <c:pt idx="116">
                  <c:v>1108</c:v>
                </c:pt>
                <c:pt idx="117">
                  <c:v>913</c:v>
                </c:pt>
                <c:pt idx="118">
                  <c:v>2235</c:v>
                </c:pt>
                <c:pt idx="119">
                  <c:v>1850</c:v>
                </c:pt>
                <c:pt idx="120">
                  <c:v>426</c:v>
                </c:pt>
                <c:pt idx="121">
                  <c:v>479</c:v>
                </c:pt>
                <c:pt idx="122">
                  <c:v>484</c:v>
                </c:pt>
                <c:pt idx="123">
                  <c:v>1279</c:v>
                </c:pt>
                <c:pt idx="124">
                  <c:v>2134</c:v>
                </c:pt>
                <c:pt idx="125">
                  <c:v>1800</c:v>
                </c:pt>
                <c:pt idx="126">
                  <c:v>1106</c:v>
                </c:pt>
                <c:pt idx="127">
                  <c:v>1198</c:v>
                </c:pt>
                <c:pt idx="128">
                  <c:v>792</c:v>
                </c:pt>
                <c:pt idx="129">
                  <c:v>1346</c:v>
                </c:pt>
                <c:pt idx="130">
                  <c:v>1706</c:v>
                </c:pt>
                <c:pt idx="131">
                  <c:v>853</c:v>
                </c:pt>
                <c:pt idx="132">
                  <c:v>2214</c:v>
                </c:pt>
                <c:pt idx="133">
                  <c:v>2059</c:v>
                </c:pt>
                <c:pt idx="134">
                  <c:v>2066</c:v>
                </c:pt>
                <c:pt idx="135">
                  <c:v>2133</c:v>
                </c:pt>
                <c:pt idx="136">
                  <c:v>2137</c:v>
                </c:pt>
                <c:pt idx="137">
                  <c:v>933</c:v>
                </c:pt>
                <c:pt idx="138">
                  <c:v>1182</c:v>
                </c:pt>
                <c:pt idx="139">
                  <c:v>792</c:v>
                </c:pt>
                <c:pt idx="140">
                  <c:v>1280</c:v>
                </c:pt>
                <c:pt idx="141">
                  <c:v>1461</c:v>
                </c:pt>
                <c:pt idx="142">
                  <c:v>1522</c:v>
                </c:pt>
                <c:pt idx="143">
                  <c:v>1564</c:v>
                </c:pt>
                <c:pt idx="144">
                  <c:v>774</c:v>
                </c:pt>
                <c:pt idx="145">
                  <c:v>385</c:v>
                </c:pt>
                <c:pt idx="146">
                  <c:v>391</c:v>
                </c:pt>
                <c:pt idx="147">
                  <c:v>582</c:v>
                </c:pt>
                <c:pt idx="148">
                  <c:v>2149</c:v>
                </c:pt>
                <c:pt idx="149">
                  <c:v>1726</c:v>
                </c:pt>
                <c:pt idx="150">
                  <c:v>1595</c:v>
                </c:pt>
                <c:pt idx="151">
                  <c:v>1523</c:v>
                </c:pt>
                <c:pt idx="152">
                  <c:v>426</c:v>
                </c:pt>
                <c:pt idx="153">
                  <c:v>2131</c:v>
                </c:pt>
                <c:pt idx="154">
                  <c:v>2255</c:v>
                </c:pt>
                <c:pt idx="155">
                  <c:v>1401</c:v>
                </c:pt>
                <c:pt idx="156">
                  <c:v>1048</c:v>
                </c:pt>
                <c:pt idx="157">
                  <c:v>1007</c:v>
                </c:pt>
                <c:pt idx="158">
                  <c:v>1002</c:v>
                </c:pt>
                <c:pt idx="159">
                  <c:v>1584</c:v>
                </c:pt>
                <c:pt idx="160">
                  <c:v>2010</c:v>
                </c:pt>
                <c:pt idx="161">
                  <c:v>2032</c:v>
                </c:pt>
                <c:pt idx="162">
                  <c:v>1584</c:v>
                </c:pt>
                <c:pt idx="163">
                  <c:v>1861</c:v>
                </c:pt>
                <c:pt idx="164">
                  <c:v>2268</c:v>
                </c:pt>
                <c:pt idx="165">
                  <c:v>2259</c:v>
                </c:pt>
                <c:pt idx="166">
                  <c:v>1528</c:v>
                </c:pt>
                <c:pt idx="167">
                  <c:v>1237</c:v>
                </c:pt>
                <c:pt idx="168">
                  <c:v>1097</c:v>
                </c:pt>
                <c:pt idx="169">
                  <c:v>467</c:v>
                </c:pt>
                <c:pt idx="170">
                  <c:v>577</c:v>
                </c:pt>
                <c:pt idx="171">
                  <c:v>425</c:v>
                </c:pt>
                <c:pt idx="172">
                  <c:v>574</c:v>
                </c:pt>
                <c:pt idx="173">
                  <c:v>705</c:v>
                </c:pt>
                <c:pt idx="174">
                  <c:v>1281</c:v>
                </c:pt>
                <c:pt idx="175">
                  <c:v>1026</c:v>
                </c:pt>
                <c:pt idx="176">
                  <c:v>1843</c:v>
                </c:pt>
                <c:pt idx="177">
                  <c:v>623</c:v>
                </c:pt>
                <c:pt idx="178">
                  <c:v>961</c:v>
                </c:pt>
                <c:pt idx="179">
                  <c:v>386</c:v>
                </c:pt>
                <c:pt idx="180">
                  <c:v>480</c:v>
                </c:pt>
                <c:pt idx="181">
                  <c:v>487</c:v>
                </c:pt>
                <c:pt idx="182">
                  <c:v>1219</c:v>
                </c:pt>
                <c:pt idx="183">
                  <c:v>391</c:v>
                </c:pt>
                <c:pt idx="184">
                  <c:v>426</c:v>
                </c:pt>
                <c:pt idx="185">
                  <c:v>1219</c:v>
                </c:pt>
                <c:pt idx="186">
                  <c:v>674</c:v>
                </c:pt>
                <c:pt idx="187">
                  <c:v>986</c:v>
                </c:pt>
                <c:pt idx="188">
                  <c:v>914</c:v>
                </c:pt>
                <c:pt idx="189">
                  <c:v>671</c:v>
                </c:pt>
                <c:pt idx="190">
                  <c:v>1828</c:v>
                </c:pt>
                <c:pt idx="191">
                  <c:v>2372</c:v>
                </c:pt>
                <c:pt idx="192">
                  <c:v>1828</c:v>
                </c:pt>
                <c:pt idx="193">
                  <c:v>1381</c:v>
                </c:pt>
                <c:pt idx="194">
                  <c:v>1098</c:v>
                </c:pt>
                <c:pt idx="195">
                  <c:v>1211</c:v>
                </c:pt>
                <c:pt idx="196">
                  <c:v>2135</c:v>
                </c:pt>
                <c:pt idx="197">
                  <c:v>1321</c:v>
                </c:pt>
                <c:pt idx="198">
                  <c:v>440</c:v>
                </c:pt>
                <c:pt idx="199">
                  <c:v>416</c:v>
                </c:pt>
                <c:pt idx="200">
                  <c:v>426</c:v>
                </c:pt>
                <c:pt idx="201">
                  <c:v>609</c:v>
                </c:pt>
                <c:pt idx="202">
                  <c:v>548</c:v>
                </c:pt>
                <c:pt idx="203">
                  <c:v>2048</c:v>
                </c:pt>
                <c:pt idx="204">
                  <c:v>1889</c:v>
                </c:pt>
                <c:pt idx="205">
                  <c:v>1687</c:v>
                </c:pt>
                <c:pt idx="206">
                  <c:v>1518</c:v>
                </c:pt>
                <c:pt idx="207">
                  <c:v>1537</c:v>
                </c:pt>
                <c:pt idx="208">
                  <c:v>426</c:v>
                </c:pt>
                <c:pt idx="209">
                  <c:v>1533</c:v>
                </c:pt>
                <c:pt idx="210">
                  <c:v>1427</c:v>
                </c:pt>
                <c:pt idx="211">
                  <c:v>2009</c:v>
                </c:pt>
                <c:pt idx="212">
                  <c:v>2060</c:v>
                </c:pt>
                <c:pt idx="213">
                  <c:v>2143</c:v>
                </c:pt>
                <c:pt idx="214">
                  <c:v>2147</c:v>
                </c:pt>
                <c:pt idx="215">
                  <c:v>1714</c:v>
                </c:pt>
                <c:pt idx="216">
                  <c:v>1706</c:v>
                </c:pt>
                <c:pt idx="217">
                  <c:v>2009</c:v>
                </c:pt>
                <c:pt idx="218">
                  <c:v>2060</c:v>
                </c:pt>
                <c:pt idx="219">
                  <c:v>2143</c:v>
                </c:pt>
                <c:pt idx="220">
                  <c:v>2147</c:v>
                </c:pt>
                <c:pt idx="221">
                  <c:v>1714</c:v>
                </c:pt>
                <c:pt idx="222">
                  <c:v>1706</c:v>
                </c:pt>
                <c:pt idx="223">
                  <c:v>2246</c:v>
                </c:pt>
                <c:pt idx="224">
                  <c:v>2028</c:v>
                </c:pt>
                <c:pt idx="225">
                  <c:v>1048</c:v>
                </c:pt>
                <c:pt idx="226">
                  <c:v>975</c:v>
                </c:pt>
                <c:pt idx="227">
                  <c:v>423</c:v>
                </c:pt>
                <c:pt idx="228">
                  <c:v>484</c:v>
                </c:pt>
                <c:pt idx="229">
                  <c:v>548</c:v>
                </c:pt>
                <c:pt idx="230">
                  <c:v>1250</c:v>
                </c:pt>
                <c:pt idx="231">
                  <c:v>1046</c:v>
                </c:pt>
                <c:pt idx="232">
                  <c:v>1216</c:v>
                </c:pt>
                <c:pt idx="233">
                  <c:v>1717</c:v>
                </c:pt>
                <c:pt idx="234">
                  <c:v>651</c:v>
                </c:pt>
                <c:pt idx="235">
                  <c:v>791</c:v>
                </c:pt>
                <c:pt idx="236">
                  <c:v>1106</c:v>
                </c:pt>
                <c:pt idx="237">
                  <c:v>1402</c:v>
                </c:pt>
                <c:pt idx="238">
                  <c:v>1818</c:v>
                </c:pt>
                <c:pt idx="239">
                  <c:v>1971</c:v>
                </c:pt>
                <c:pt idx="240">
                  <c:v>426</c:v>
                </c:pt>
                <c:pt idx="241">
                  <c:v>1584</c:v>
                </c:pt>
                <c:pt idx="242">
                  <c:v>1096</c:v>
                </c:pt>
                <c:pt idx="243">
                  <c:v>1501</c:v>
                </c:pt>
                <c:pt idx="244">
                  <c:v>1585</c:v>
                </c:pt>
                <c:pt idx="245">
                  <c:v>730</c:v>
                </c:pt>
                <c:pt idx="246">
                  <c:v>885</c:v>
                </c:pt>
                <c:pt idx="247">
                  <c:v>1100</c:v>
                </c:pt>
                <c:pt idx="248">
                  <c:v>2001</c:v>
                </c:pt>
                <c:pt idx="249">
                  <c:v>1981</c:v>
                </c:pt>
                <c:pt idx="250">
                  <c:v>1524</c:v>
                </c:pt>
                <c:pt idx="251">
                  <c:v>2001</c:v>
                </c:pt>
                <c:pt idx="252">
                  <c:v>1981</c:v>
                </c:pt>
                <c:pt idx="253">
                  <c:v>1866</c:v>
                </c:pt>
                <c:pt idx="254">
                  <c:v>1097</c:v>
                </c:pt>
                <c:pt idx="255">
                  <c:v>1229</c:v>
                </c:pt>
                <c:pt idx="256">
                  <c:v>1672</c:v>
                </c:pt>
                <c:pt idx="257">
                  <c:v>613</c:v>
                </c:pt>
                <c:pt idx="258">
                  <c:v>1224</c:v>
                </c:pt>
                <c:pt idx="259">
                  <c:v>1269</c:v>
                </c:pt>
                <c:pt idx="260">
                  <c:v>2039</c:v>
                </c:pt>
                <c:pt idx="261">
                  <c:v>1461</c:v>
                </c:pt>
                <c:pt idx="262">
                  <c:v>418</c:v>
                </c:pt>
                <c:pt idx="263">
                  <c:v>609</c:v>
                </c:pt>
                <c:pt idx="264">
                  <c:v>1754</c:v>
                </c:pt>
                <c:pt idx="265">
                  <c:v>2316</c:v>
                </c:pt>
                <c:pt idx="266">
                  <c:v>2011</c:v>
                </c:pt>
                <c:pt idx="267">
                  <c:v>1250</c:v>
                </c:pt>
                <c:pt idx="268">
                  <c:v>1981</c:v>
                </c:pt>
                <c:pt idx="269">
                  <c:v>2072</c:v>
                </c:pt>
                <c:pt idx="270">
                  <c:v>2110</c:v>
                </c:pt>
                <c:pt idx="271">
                  <c:v>1188</c:v>
                </c:pt>
                <c:pt idx="272">
                  <c:v>852</c:v>
                </c:pt>
                <c:pt idx="273">
                  <c:v>1406</c:v>
                </c:pt>
                <c:pt idx="274">
                  <c:v>2042</c:v>
                </c:pt>
                <c:pt idx="275">
                  <c:v>1882</c:v>
                </c:pt>
                <c:pt idx="276">
                  <c:v>1185</c:v>
                </c:pt>
                <c:pt idx="277">
                  <c:v>609</c:v>
                </c:pt>
                <c:pt idx="278">
                  <c:v>1566</c:v>
                </c:pt>
                <c:pt idx="279">
                  <c:v>2033</c:v>
                </c:pt>
                <c:pt idx="280">
                  <c:v>1782</c:v>
                </c:pt>
                <c:pt idx="281">
                  <c:v>2307</c:v>
                </c:pt>
                <c:pt idx="282">
                  <c:v>1964</c:v>
                </c:pt>
                <c:pt idx="283">
                  <c:v>2033</c:v>
                </c:pt>
                <c:pt idx="284">
                  <c:v>1782</c:v>
                </c:pt>
                <c:pt idx="285">
                  <c:v>1582</c:v>
                </c:pt>
                <c:pt idx="286">
                  <c:v>2858</c:v>
                </c:pt>
                <c:pt idx="287">
                  <c:v>2133</c:v>
                </c:pt>
                <c:pt idx="288">
                  <c:v>1279</c:v>
                </c:pt>
                <c:pt idx="289">
                  <c:v>1501</c:v>
                </c:pt>
                <c:pt idx="290">
                  <c:v>1605</c:v>
                </c:pt>
                <c:pt idx="291">
                  <c:v>549</c:v>
                </c:pt>
                <c:pt idx="292">
                  <c:v>2198</c:v>
                </c:pt>
                <c:pt idx="293">
                  <c:v>1501</c:v>
                </c:pt>
                <c:pt idx="294">
                  <c:v>862</c:v>
                </c:pt>
                <c:pt idx="295">
                  <c:v>918</c:v>
                </c:pt>
                <c:pt idx="296">
                  <c:v>1353</c:v>
                </c:pt>
                <c:pt idx="297">
                  <c:v>1429</c:v>
                </c:pt>
                <c:pt idx="298">
                  <c:v>1036</c:v>
                </c:pt>
                <c:pt idx="299">
                  <c:v>1095</c:v>
                </c:pt>
                <c:pt idx="300">
                  <c:v>1097</c:v>
                </c:pt>
                <c:pt idx="301">
                  <c:v>1535</c:v>
                </c:pt>
                <c:pt idx="302">
                  <c:v>1300</c:v>
                </c:pt>
                <c:pt idx="303">
                  <c:v>1011</c:v>
                </c:pt>
                <c:pt idx="304">
                  <c:v>2233</c:v>
                </c:pt>
                <c:pt idx="305">
                  <c:v>2136</c:v>
                </c:pt>
                <c:pt idx="306">
                  <c:v>1459</c:v>
                </c:pt>
                <c:pt idx="307">
                  <c:v>1480</c:v>
                </c:pt>
                <c:pt idx="308">
                  <c:v>1174</c:v>
                </c:pt>
                <c:pt idx="309">
                  <c:v>488</c:v>
                </c:pt>
                <c:pt idx="310">
                  <c:v>1544</c:v>
                </c:pt>
                <c:pt idx="311">
                  <c:v>1531</c:v>
                </c:pt>
                <c:pt idx="312">
                  <c:v>1218</c:v>
                </c:pt>
                <c:pt idx="313">
                  <c:v>2287</c:v>
                </c:pt>
                <c:pt idx="314">
                  <c:v>2021</c:v>
                </c:pt>
                <c:pt idx="315">
                  <c:v>2011</c:v>
                </c:pt>
                <c:pt idx="316">
                  <c:v>2021</c:v>
                </c:pt>
                <c:pt idx="317">
                  <c:v>2255</c:v>
                </c:pt>
                <c:pt idx="318">
                  <c:v>2833</c:v>
                </c:pt>
                <c:pt idx="319">
                  <c:v>1641</c:v>
                </c:pt>
                <c:pt idx="320">
                  <c:v>743</c:v>
                </c:pt>
                <c:pt idx="321">
                  <c:v>1967</c:v>
                </c:pt>
                <c:pt idx="322">
                  <c:v>2213</c:v>
                </c:pt>
                <c:pt idx="323">
                  <c:v>1967</c:v>
                </c:pt>
                <c:pt idx="324">
                  <c:v>1219</c:v>
                </c:pt>
                <c:pt idx="325">
                  <c:v>1894</c:v>
                </c:pt>
                <c:pt idx="326">
                  <c:v>522</c:v>
                </c:pt>
                <c:pt idx="327">
                  <c:v>1430</c:v>
                </c:pt>
                <c:pt idx="328">
                  <c:v>1495</c:v>
                </c:pt>
                <c:pt idx="329">
                  <c:v>1219</c:v>
                </c:pt>
                <c:pt idx="330">
                  <c:v>1451</c:v>
                </c:pt>
                <c:pt idx="331">
                  <c:v>1097</c:v>
                </c:pt>
                <c:pt idx="332">
                  <c:v>1403</c:v>
                </c:pt>
                <c:pt idx="333">
                  <c:v>1924</c:v>
                </c:pt>
                <c:pt idx="334">
                  <c:v>1924</c:v>
                </c:pt>
                <c:pt idx="335">
                  <c:v>1864</c:v>
                </c:pt>
                <c:pt idx="336">
                  <c:v>2115</c:v>
                </c:pt>
                <c:pt idx="337">
                  <c:v>2077</c:v>
                </c:pt>
                <c:pt idx="338">
                  <c:v>2865</c:v>
                </c:pt>
                <c:pt idx="339">
                  <c:v>1280</c:v>
                </c:pt>
                <c:pt idx="340">
                  <c:v>1163</c:v>
                </c:pt>
                <c:pt idx="341">
                  <c:v>1218</c:v>
                </c:pt>
                <c:pt idx="342">
                  <c:v>2261</c:v>
                </c:pt>
                <c:pt idx="343">
                  <c:v>1666</c:v>
                </c:pt>
                <c:pt idx="344">
                  <c:v>2307</c:v>
                </c:pt>
                <c:pt idx="345">
                  <c:v>1666</c:v>
                </c:pt>
                <c:pt idx="346">
                  <c:v>1649</c:v>
                </c:pt>
                <c:pt idx="347">
                  <c:v>1666</c:v>
                </c:pt>
                <c:pt idx="348">
                  <c:v>1102</c:v>
                </c:pt>
                <c:pt idx="349">
                  <c:v>1340</c:v>
                </c:pt>
                <c:pt idx="350">
                  <c:v>2317</c:v>
                </c:pt>
                <c:pt idx="351">
                  <c:v>1340</c:v>
                </c:pt>
                <c:pt idx="352">
                  <c:v>2221</c:v>
                </c:pt>
                <c:pt idx="353">
                  <c:v>1861</c:v>
                </c:pt>
                <c:pt idx="354">
                  <c:v>1051</c:v>
                </c:pt>
                <c:pt idx="355">
                  <c:v>1264</c:v>
                </c:pt>
                <c:pt idx="356">
                  <c:v>1097</c:v>
                </c:pt>
                <c:pt idx="357">
                  <c:v>2204</c:v>
                </c:pt>
                <c:pt idx="358">
                  <c:v>2204</c:v>
                </c:pt>
                <c:pt idx="359">
                  <c:v>2133</c:v>
                </c:pt>
                <c:pt idx="360">
                  <c:v>1056</c:v>
                </c:pt>
                <c:pt idx="361">
                  <c:v>2194</c:v>
                </c:pt>
                <c:pt idx="362">
                  <c:v>1036</c:v>
                </c:pt>
                <c:pt idx="363">
                  <c:v>1643</c:v>
                </c:pt>
                <c:pt idx="364">
                  <c:v>2391</c:v>
                </c:pt>
                <c:pt idx="365">
                  <c:v>2293</c:v>
                </c:pt>
                <c:pt idx="366">
                  <c:v>1865</c:v>
                </c:pt>
                <c:pt idx="367">
                  <c:v>1643</c:v>
                </c:pt>
                <c:pt idx="368">
                  <c:v>2391</c:v>
                </c:pt>
                <c:pt idx="369">
                  <c:v>2293</c:v>
                </c:pt>
                <c:pt idx="370">
                  <c:v>1891</c:v>
                </c:pt>
                <c:pt idx="371">
                  <c:v>1617</c:v>
                </c:pt>
                <c:pt idx="372">
                  <c:v>1911</c:v>
                </c:pt>
                <c:pt idx="373">
                  <c:v>2072</c:v>
                </c:pt>
                <c:pt idx="374">
                  <c:v>1150</c:v>
                </c:pt>
                <c:pt idx="375">
                  <c:v>2454</c:v>
                </c:pt>
                <c:pt idx="376">
                  <c:v>1028</c:v>
                </c:pt>
                <c:pt idx="377">
                  <c:v>2471</c:v>
                </c:pt>
                <c:pt idx="378">
                  <c:v>1406</c:v>
                </c:pt>
                <c:pt idx="379">
                  <c:v>1028</c:v>
                </c:pt>
                <c:pt idx="380">
                  <c:v>2471</c:v>
                </c:pt>
                <c:pt idx="381">
                  <c:v>1132</c:v>
                </c:pt>
                <c:pt idx="382">
                  <c:v>2012</c:v>
                </c:pt>
                <c:pt idx="383">
                  <c:v>1667</c:v>
                </c:pt>
                <c:pt idx="384">
                  <c:v>1828</c:v>
                </c:pt>
                <c:pt idx="385">
                  <c:v>1478</c:v>
                </c:pt>
                <c:pt idx="386">
                  <c:v>1478</c:v>
                </c:pt>
                <c:pt idx="387">
                  <c:v>2354</c:v>
                </c:pt>
                <c:pt idx="388">
                  <c:v>1452</c:v>
                </c:pt>
                <c:pt idx="389">
                  <c:v>1268</c:v>
                </c:pt>
                <c:pt idx="390">
                  <c:v>1100</c:v>
                </c:pt>
                <c:pt idx="391">
                  <c:v>2201</c:v>
                </c:pt>
                <c:pt idx="392">
                  <c:v>1233</c:v>
                </c:pt>
                <c:pt idx="393">
                  <c:v>2316</c:v>
                </c:pt>
                <c:pt idx="394">
                  <c:v>2025</c:v>
                </c:pt>
                <c:pt idx="395">
                  <c:v>2163</c:v>
                </c:pt>
                <c:pt idx="396">
                  <c:v>1462</c:v>
                </c:pt>
                <c:pt idx="397">
                  <c:v>1589</c:v>
                </c:pt>
                <c:pt idx="398">
                  <c:v>2100</c:v>
                </c:pt>
                <c:pt idx="399">
                  <c:v>1150</c:v>
                </c:pt>
                <c:pt idx="400">
                  <c:v>1521</c:v>
                </c:pt>
                <c:pt idx="401">
                  <c:v>2225</c:v>
                </c:pt>
                <c:pt idx="402">
                  <c:v>1256</c:v>
                </c:pt>
                <c:pt idx="403">
                  <c:v>1669</c:v>
                </c:pt>
                <c:pt idx="404">
                  <c:v>1642</c:v>
                </c:pt>
                <c:pt idx="405">
                  <c:v>1378</c:v>
                </c:pt>
                <c:pt idx="406">
                  <c:v>2287</c:v>
                </c:pt>
                <c:pt idx="407">
                  <c:v>1343</c:v>
                </c:pt>
                <c:pt idx="408">
                  <c:v>1189</c:v>
                </c:pt>
                <c:pt idx="409">
                  <c:v>1343</c:v>
                </c:pt>
                <c:pt idx="410">
                  <c:v>1189</c:v>
                </c:pt>
                <c:pt idx="411">
                  <c:v>1218</c:v>
                </c:pt>
                <c:pt idx="412">
                  <c:v>1196</c:v>
                </c:pt>
                <c:pt idx="413">
                  <c:v>2202</c:v>
                </c:pt>
                <c:pt idx="414">
                  <c:v>1255</c:v>
                </c:pt>
                <c:pt idx="415">
                  <c:v>1255</c:v>
                </c:pt>
                <c:pt idx="416">
                  <c:v>1354</c:v>
                </c:pt>
                <c:pt idx="417">
                  <c:v>1387</c:v>
                </c:pt>
                <c:pt idx="418">
                  <c:v>2052</c:v>
                </c:pt>
                <c:pt idx="419">
                  <c:v>1051</c:v>
                </c:pt>
                <c:pt idx="420">
                  <c:v>2437</c:v>
                </c:pt>
                <c:pt idx="421">
                  <c:v>1161</c:v>
                </c:pt>
                <c:pt idx="422">
                  <c:v>2072</c:v>
                </c:pt>
                <c:pt idx="423">
                  <c:v>1341</c:v>
                </c:pt>
                <c:pt idx="424">
                  <c:v>1099</c:v>
                </c:pt>
                <c:pt idx="425">
                  <c:v>1729</c:v>
                </c:pt>
                <c:pt idx="426">
                  <c:v>2309</c:v>
                </c:pt>
                <c:pt idx="427">
                  <c:v>2176</c:v>
                </c:pt>
                <c:pt idx="428">
                  <c:v>2255</c:v>
                </c:pt>
                <c:pt idx="429">
                  <c:v>1475</c:v>
                </c:pt>
                <c:pt idx="430">
                  <c:v>1344</c:v>
                </c:pt>
                <c:pt idx="431">
                  <c:v>2252</c:v>
                </c:pt>
                <c:pt idx="432">
                  <c:v>2252</c:v>
                </c:pt>
                <c:pt idx="433">
                  <c:v>1652</c:v>
                </c:pt>
                <c:pt idx="434">
                  <c:v>1280</c:v>
                </c:pt>
                <c:pt idx="435">
                  <c:v>1280</c:v>
                </c:pt>
                <c:pt idx="436">
                  <c:v>1280</c:v>
                </c:pt>
                <c:pt idx="437">
                  <c:v>1745</c:v>
                </c:pt>
                <c:pt idx="438">
                  <c:v>2335</c:v>
                </c:pt>
                <c:pt idx="439">
                  <c:v>2335</c:v>
                </c:pt>
                <c:pt idx="440">
                  <c:v>1341</c:v>
                </c:pt>
                <c:pt idx="441">
                  <c:v>2313</c:v>
                </c:pt>
                <c:pt idx="442">
                  <c:v>1524</c:v>
                </c:pt>
                <c:pt idx="443">
                  <c:v>1462</c:v>
                </c:pt>
                <c:pt idx="444">
                  <c:v>1953</c:v>
                </c:pt>
                <c:pt idx="445">
                  <c:v>1139</c:v>
                </c:pt>
                <c:pt idx="446">
                  <c:v>2120</c:v>
                </c:pt>
                <c:pt idx="447">
                  <c:v>2196</c:v>
                </c:pt>
                <c:pt idx="448">
                  <c:v>1131</c:v>
                </c:pt>
                <c:pt idx="449">
                  <c:v>2133</c:v>
                </c:pt>
                <c:pt idx="450">
                  <c:v>1159</c:v>
                </c:pt>
                <c:pt idx="451">
                  <c:v>1836</c:v>
                </c:pt>
                <c:pt idx="452">
                  <c:v>2099</c:v>
                </c:pt>
                <c:pt idx="453">
                  <c:v>1159</c:v>
                </c:pt>
                <c:pt idx="454">
                  <c:v>1364</c:v>
                </c:pt>
                <c:pt idx="455">
                  <c:v>1279</c:v>
                </c:pt>
                <c:pt idx="456">
                  <c:v>1462</c:v>
                </c:pt>
                <c:pt idx="457">
                  <c:v>2133</c:v>
                </c:pt>
                <c:pt idx="458">
                  <c:v>1541</c:v>
                </c:pt>
                <c:pt idx="459">
                  <c:v>2124</c:v>
                </c:pt>
                <c:pt idx="460">
                  <c:v>2073</c:v>
                </c:pt>
                <c:pt idx="461">
                  <c:v>2164</c:v>
                </c:pt>
                <c:pt idx="462">
                  <c:v>2073</c:v>
                </c:pt>
                <c:pt idx="463">
                  <c:v>2164</c:v>
                </c:pt>
                <c:pt idx="464">
                  <c:v>2163</c:v>
                </c:pt>
                <c:pt idx="465">
                  <c:v>2234</c:v>
                </c:pt>
                <c:pt idx="466">
                  <c:v>1908</c:v>
                </c:pt>
                <c:pt idx="467">
                  <c:v>1494</c:v>
                </c:pt>
                <c:pt idx="468">
                  <c:v>1402</c:v>
                </c:pt>
                <c:pt idx="469">
                  <c:v>1402</c:v>
                </c:pt>
                <c:pt idx="470">
                  <c:v>1459</c:v>
                </c:pt>
                <c:pt idx="471">
                  <c:v>2015</c:v>
                </c:pt>
                <c:pt idx="472">
                  <c:v>2196</c:v>
                </c:pt>
                <c:pt idx="473">
                  <c:v>1829</c:v>
                </c:pt>
                <c:pt idx="474">
                  <c:v>2194</c:v>
                </c:pt>
                <c:pt idx="475">
                  <c:v>2164</c:v>
                </c:pt>
                <c:pt idx="476">
                  <c:v>2164</c:v>
                </c:pt>
                <c:pt idx="477">
                  <c:v>1240</c:v>
                </c:pt>
                <c:pt idx="478">
                  <c:v>1687</c:v>
                </c:pt>
                <c:pt idx="479">
                  <c:v>1687</c:v>
                </c:pt>
                <c:pt idx="480">
                  <c:v>2072</c:v>
                </c:pt>
                <c:pt idx="481">
                  <c:v>2204</c:v>
                </c:pt>
                <c:pt idx="482">
                  <c:v>2172</c:v>
                </c:pt>
                <c:pt idx="483">
                  <c:v>2194</c:v>
                </c:pt>
                <c:pt idx="484">
                  <c:v>2172</c:v>
                </c:pt>
                <c:pt idx="485">
                  <c:v>2194</c:v>
                </c:pt>
                <c:pt idx="486">
                  <c:v>2133</c:v>
                </c:pt>
                <c:pt idx="487">
                  <c:v>2133</c:v>
                </c:pt>
              </c:numCache>
            </c:numRef>
          </c:xVal>
          <c:yVal>
            <c:numRef>
              <c:f>AllCells!$B$2:$B$489</c:f>
              <c:numCache>
                <c:formatCode>General</c:formatCode>
                <c:ptCount val="488"/>
                <c:pt idx="0">
                  <c:v>0.26</c:v>
                </c:pt>
                <c:pt idx="1">
                  <c:v>0.26</c:v>
                </c:pt>
                <c:pt idx="2">
                  <c:v>0.26</c:v>
                </c:pt>
                <c:pt idx="3">
                  <c:v>0.26</c:v>
                </c:pt>
                <c:pt idx="4">
                  <c:v>0.26</c:v>
                </c:pt>
                <c:pt idx="5">
                  <c:v>0.26</c:v>
                </c:pt>
                <c:pt idx="6">
                  <c:v>0.26</c:v>
                </c:pt>
                <c:pt idx="7">
                  <c:v>0.26</c:v>
                </c:pt>
                <c:pt idx="8">
                  <c:v>0.26</c:v>
                </c:pt>
                <c:pt idx="9">
                  <c:v>0.26</c:v>
                </c:pt>
                <c:pt idx="10">
                  <c:v>0.26</c:v>
                </c:pt>
                <c:pt idx="11">
                  <c:v>0.26</c:v>
                </c:pt>
                <c:pt idx="12">
                  <c:v>0.26</c:v>
                </c:pt>
                <c:pt idx="13">
                  <c:v>0.26</c:v>
                </c:pt>
                <c:pt idx="14">
                  <c:v>0.26</c:v>
                </c:pt>
                <c:pt idx="15">
                  <c:v>0.26</c:v>
                </c:pt>
                <c:pt idx="16">
                  <c:v>0.26</c:v>
                </c:pt>
                <c:pt idx="17">
                  <c:v>0.26</c:v>
                </c:pt>
                <c:pt idx="18">
                  <c:v>0.26</c:v>
                </c:pt>
                <c:pt idx="19">
                  <c:v>0.26</c:v>
                </c:pt>
                <c:pt idx="20">
                  <c:v>0.26</c:v>
                </c:pt>
                <c:pt idx="21">
                  <c:v>0.26</c:v>
                </c:pt>
                <c:pt idx="22">
                  <c:v>0.26</c:v>
                </c:pt>
                <c:pt idx="23">
                  <c:v>0.26</c:v>
                </c:pt>
                <c:pt idx="24">
                  <c:v>0.26</c:v>
                </c:pt>
                <c:pt idx="25">
                  <c:v>0.26</c:v>
                </c:pt>
                <c:pt idx="26">
                  <c:v>0.26</c:v>
                </c:pt>
                <c:pt idx="27">
                  <c:v>0.26</c:v>
                </c:pt>
                <c:pt idx="28">
                  <c:v>0.26</c:v>
                </c:pt>
                <c:pt idx="29">
                  <c:v>0.26</c:v>
                </c:pt>
                <c:pt idx="30">
                  <c:v>0.26</c:v>
                </c:pt>
                <c:pt idx="31">
                  <c:v>0.26</c:v>
                </c:pt>
                <c:pt idx="32">
                  <c:v>0.26</c:v>
                </c:pt>
                <c:pt idx="33">
                  <c:v>0.26</c:v>
                </c:pt>
                <c:pt idx="34">
                  <c:v>0.26</c:v>
                </c:pt>
                <c:pt idx="35">
                  <c:v>0.3</c:v>
                </c:pt>
                <c:pt idx="36">
                  <c:v>0.3</c:v>
                </c:pt>
                <c:pt idx="37">
                  <c:v>0.3</c:v>
                </c:pt>
                <c:pt idx="38">
                  <c:v>0.3</c:v>
                </c:pt>
                <c:pt idx="39">
                  <c:v>0.3</c:v>
                </c:pt>
                <c:pt idx="40">
                  <c:v>0.3</c:v>
                </c:pt>
                <c:pt idx="41">
                  <c:v>0.3</c:v>
                </c:pt>
                <c:pt idx="42">
                  <c:v>0.3</c:v>
                </c:pt>
                <c:pt idx="43">
                  <c:v>0.3</c:v>
                </c:pt>
                <c:pt idx="44">
                  <c:v>0.3</c:v>
                </c:pt>
                <c:pt idx="45">
                  <c:v>0.3</c:v>
                </c:pt>
                <c:pt idx="46">
                  <c:v>0.3</c:v>
                </c:pt>
                <c:pt idx="47">
                  <c:v>0.3</c:v>
                </c:pt>
                <c:pt idx="48">
                  <c:v>0.3</c:v>
                </c:pt>
                <c:pt idx="49">
                  <c:v>0.3</c:v>
                </c:pt>
                <c:pt idx="50">
                  <c:v>0.3</c:v>
                </c:pt>
                <c:pt idx="51">
                  <c:v>0.3</c:v>
                </c:pt>
                <c:pt idx="52">
                  <c:v>0.3</c:v>
                </c:pt>
                <c:pt idx="53">
                  <c:v>0.3</c:v>
                </c:pt>
                <c:pt idx="54">
                  <c:v>0.3</c:v>
                </c:pt>
                <c:pt idx="55">
                  <c:v>0.3</c:v>
                </c:pt>
                <c:pt idx="56">
                  <c:v>0.3</c:v>
                </c:pt>
                <c:pt idx="57">
                  <c:v>0.3</c:v>
                </c:pt>
                <c:pt idx="58">
                  <c:v>0.3</c:v>
                </c:pt>
                <c:pt idx="59">
                  <c:v>0.3</c:v>
                </c:pt>
                <c:pt idx="60">
                  <c:v>0.3</c:v>
                </c:pt>
                <c:pt idx="61">
                  <c:v>0.3</c:v>
                </c:pt>
                <c:pt idx="62">
                  <c:v>0.3</c:v>
                </c:pt>
                <c:pt idx="63">
                  <c:v>0.3</c:v>
                </c:pt>
                <c:pt idx="64">
                  <c:v>0.3</c:v>
                </c:pt>
                <c:pt idx="65">
                  <c:v>0.3</c:v>
                </c:pt>
                <c:pt idx="66">
                  <c:v>0.3</c:v>
                </c:pt>
                <c:pt idx="67">
                  <c:v>0.3</c:v>
                </c:pt>
                <c:pt idx="68">
                  <c:v>0.3</c:v>
                </c:pt>
                <c:pt idx="69">
                  <c:v>0.3</c:v>
                </c:pt>
                <c:pt idx="70">
                  <c:v>0.3</c:v>
                </c:pt>
                <c:pt idx="71">
                  <c:v>0.3</c:v>
                </c:pt>
                <c:pt idx="72">
                  <c:v>0.3</c:v>
                </c:pt>
                <c:pt idx="73">
                  <c:v>0.3</c:v>
                </c:pt>
                <c:pt idx="74">
                  <c:v>0.3</c:v>
                </c:pt>
                <c:pt idx="75">
                  <c:v>0.3</c:v>
                </c:pt>
                <c:pt idx="76">
                  <c:v>0.3</c:v>
                </c:pt>
                <c:pt idx="77">
                  <c:v>0.3</c:v>
                </c:pt>
                <c:pt idx="78">
                  <c:v>0.3</c:v>
                </c:pt>
                <c:pt idx="79">
                  <c:v>0.34</c:v>
                </c:pt>
                <c:pt idx="80">
                  <c:v>0.34</c:v>
                </c:pt>
                <c:pt idx="81">
                  <c:v>0.34</c:v>
                </c:pt>
                <c:pt idx="82">
                  <c:v>0.34</c:v>
                </c:pt>
                <c:pt idx="83">
                  <c:v>0.34</c:v>
                </c:pt>
                <c:pt idx="84">
                  <c:v>0.34</c:v>
                </c:pt>
                <c:pt idx="85">
                  <c:v>0.34</c:v>
                </c:pt>
                <c:pt idx="86">
                  <c:v>0.34</c:v>
                </c:pt>
                <c:pt idx="87">
                  <c:v>0.34</c:v>
                </c:pt>
                <c:pt idx="88">
                  <c:v>0.34</c:v>
                </c:pt>
                <c:pt idx="89">
                  <c:v>0.34</c:v>
                </c:pt>
                <c:pt idx="90">
                  <c:v>0.34</c:v>
                </c:pt>
                <c:pt idx="91">
                  <c:v>0.34</c:v>
                </c:pt>
                <c:pt idx="92">
                  <c:v>0.34</c:v>
                </c:pt>
                <c:pt idx="93">
                  <c:v>0.34</c:v>
                </c:pt>
                <c:pt idx="94">
                  <c:v>0.34</c:v>
                </c:pt>
                <c:pt idx="95">
                  <c:v>0.34</c:v>
                </c:pt>
                <c:pt idx="96">
                  <c:v>0.34</c:v>
                </c:pt>
                <c:pt idx="97">
                  <c:v>0.34</c:v>
                </c:pt>
                <c:pt idx="98">
                  <c:v>0.34</c:v>
                </c:pt>
                <c:pt idx="99">
                  <c:v>0.34</c:v>
                </c:pt>
                <c:pt idx="100">
                  <c:v>0.34</c:v>
                </c:pt>
                <c:pt idx="101">
                  <c:v>0.34</c:v>
                </c:pt>
                <c:pt idx="102">
                  <c:v>0.34</c:v>
                </c:pt>
                <c:pt idx="103">
                  <c:v>0.34</c:v>
                </c:pt>
                <c:pt idx="104">
                  <c:v>0.38</c:v>
                </c:pt>
                <c:pt idx="105">
                  <c:v>0.38</c:v>
                </c:pt>
                <c:pt idx="106">
                  <c:v>0.38</c:v>
                </c:pt>
                <c:pt idx="107">
                  <c:v>0.38</c:v>
                </c:pt>
                <c:pt idx="108">
                  <c:v>0.38</c:v>
                </c:pt>
                <c:pt idx="109">
                  <c:v>0.38</c:v>
                </c:pt>
                <c:pt idx="110">
                  <c:v>0.38</c:v>
                </c:pt>
                <c:pt idx="111">
                  <c:v>0.38</c:v>
                </c:pt>
                <c:pt idx="112">
                  <c:v>0.38</c:v>
                </c:pt>
                <c:pt idx="113">
                  <c:v>0.38</c:v>
                </c:pt>
                <c:pt idx="114">
                  <c:v>0.38</c:v>
                </c:pt>
                <c:pt idx="115">
                  <c:v>0.38</c:v>
                </c:pt>
                <c:pt idx="116">
                  <c:v>0.38</c:v>
                </c:pt>
                <c:pt idx="117">
                  <c:v>0.38</c:v>
                </c:pt>
                <c:pt idx="118">
                  <c:v>0.38</c:v>
                </c:pt>
                <c:pt idx="119">
                  <c:v>0.38</c:v>
                </c:pt>
                <c:pt idx="120">
                  <c:v>0.38</c:v>
                </c:pt>
                <c:pt idx="121">
                  <c:v>0.38</c:v>
                </c:pt>
                <c:pt idx="122">
                  <c:v>0.38</c:v>
                </c:pt>
                <c:pt idx="123">
                  <c:v>0.38</c:v>
                </c:pt>
                <c:pt idx="124">
                  <c:v>0.38</c:v>
                </c:pt>
                <c:pt idx="125">
                  <c:v>0.38</c:v>
                </c:pt>
                <c:pt idx="126">
                  <c:v>0.38</c:v>
                </c:pt>
                <c:pt idx="127">
                  <c:v>0.38</c:v>
                </c:pt>
                <c:pt idx="128">
                  <c:v>0.38</c:v>
                </c:pt>
                <c:pt idx="129">
                  <c:v>0.38</c:v>
                </c:pt>
                <c:pt idx="130">
                  <c:v>0.38</c:v>
                </c:pt>
                <c:pt idx="131">
                  <c:v>0.38</c:v>
                </c:pt>
                <c:pt idx="132">
                  <c:v>0.38</c:v>
                </c:pt>
                <c:pt idx="133">
                  <c:v>0.38</c:v>
                </c:pt>
                <c:pt idx="134">
                  <c:v>0.38</c:v>
                </c:pt>
                <c:pt idx="135">
                  <c:v>0.38</c:v>
                </c:pt>
                <c:pt idx="136">
                  <c:v>0.38</c:v>
                </c:pt>
                <c:pt idx="137">
                  <c:v>0.42</c:v>
                </c:pt>
                <c:pt idx="138">
                  <c:v>0.42</c:v>
                </c:pt>
                <c:pt idx="139">
                  <c:v>0.42</c:v>
                </c:pt>
                <c:pt idx="140">
                  <c:v>0.42</c:v>
                </c:pt>
                <c:pt idx="141">
                  <c:v>0.42</c:v>
                </c:pt>
                <c:pt idx="142">
                  <c:v>0.42</c:v>
                </c:pt>
                <c:pt idx="143">
                  <c:v>0.42</c:v>
                </c:pt>
                <c:pt idx="144">
                  <c:v>0.42</c:v>
                </c:pt>
                <c:pt idx="145">
                  <c:v>0.42</c:v>
                </c:pt>
                <c:pt idx="146">
                  <c:v>0.42</c:v>
                </c:pt>
                <c:pt idx="147">
                  <c:v>0.42</c:v>
                </c:pt>
                <c:pt idx="148">
                  <c:v>0.42</c:v>
                </c:pt>
                <c:pt idx="149">
                  <c:v>0.42</c:v>
                </c:pt>
                <c:pt idx="150">
                  <c:v>0.42</c:v>
                </c:pt>
                <c:pt idx="151">
                  <c:v>0.42</c:v>
                </c:pt>
                <c:pt idx="152">
                  <c:v>0.42</c:v>
                </c:pt>
                <c:pt idx="153">
                  <c:v>0.42</c:v>
                </c:pt>
                <c:pt idx="154">
                  <c:v>0.42</c:v>
                </c:pt>
                <c:pt idx="155">
                  <c:v>0.42</c:v>
                </c:pt>
                <c:pt idx="156">
                  <c:v>0.42</c:v>
                </c:pt>
                <c:pt idx="157">
                  <c:v>0.42</c:v>
                </c:pt>
                <c:pt idx="158">
                  <c:v>0.42</c:v>
                </c:pt>
                <c:pt idx="159">
                  <c:v>0.42</c:v>
                </c:pt>
                <c:pt idx="160">
                  <c:v>0.42</c:v>
                </c:pt>
                <c:pt idx="161">
                  <c:v>0.42</c:v>
                </c:pt>
                <c:pt idx="162">
                  <c:v>0.42</c:v>
                </c:pt>
                <c:pt idx="163">
                  <c:v>0.42</c:v>
                </c:pt>
                <c:pt idx="164">
                  <c:v>0.42</c:v>
                </c:pt>
                <c:pt idx="165">
                  <c:v>0.42</c:v>
                </c:pt>
                <c:pt idx="166">
                  <c:v>0.42</c:v>
                </c:pt>
                <c:pt idx="167">
                  <c:v>0.42</c:v>
                </c:pt>
                <c:pt idx="168">
                  <c:v>0.42</c:v>
                </c:pt>
                <c:pt idx="169">
                  <c:v>0.45</c:v>
                </c:pt>
                <c:pt idx="170">
                  <c:v>0.45</c:v>
                </c:pt>
                <c:pt idx="171">
                  <c:v>0.45</c:v>
                </c:pt>
                <c:pt idx="172">
                  <c:v>0.45</c:v>
                </c:pt>
                <c:pt idx="173">
                  <c:v>0.45</c:v>
                </c:pt>
                <c:pt idx="174">
                  <c:v>0.45</c:v>
                </c:pt>
                <c:pt idx="175">
                  <c:v>0.45</c:v>
                </c:pt>
                <c:pt idx="176">
                  <c:v>0.45</c:v>
                </c:pt>
                <c:pt idx="177">
                  <c:v>0.45</c:v>
                </c:pt>
                <c:pt idx="178">
                  <c:v>0.45</c:v>
                </c:pt>
                <c:pt idx="179">
                  <c:v>0.45</c:v>
                </c:pt>
                <c:pt idx="180">
                  <c:v>0.45</c:v>
                </c:pt>
                <c:pt idx="181">
                  <c:v>0.45</c:v>
                </c:pt>
                <c:pt idx="182">
                  <c:v>0.45</c:v>
                </c:pt>
                <c:pt idx="183">
                  <c:v>0.45</c:v>
                </c:pt>
                <c:pt idx="184">
                  <c:v>0.45</c:v>
                </c:pt>
                <c:pt idx="185">
                  <c:v>0.45</c:v>
                </c:pt>
                <c:pt idx="186">
                  <c:v>0.45</c:v>
                </c:pt>
                <c:pt idx="187">
                  <c:v>0.45</c:v>
                </c:pt>
                <c:pt idx="188">
                  <c:v>0.45</c:v>
                </c:pt>
                <c:pt idx="189">
                  <c:v>0.45</c:v>
                </c:pt>
                <c:pt idx="190">
                  <c:v>0.45</c:v>
                </c:pt>
                <c:pt idx="191">
                  <c:v>0.45</c:v>
                </c:pt>
                <c:pt idx="192">
                  <c:v>0.45</c:v>
                </c:pt>
                <c:pt idx="193">
                  <c:v>0.45</c:v>
                </c:pt>
                <c:pt idx="194">
                  <c:v>0.45</c:v>
                </c:pt>
                <c:pt idx="195">
                  <c:v>0.45</c:v>
                </c:pt>
                <c:pt idx="196">
                  <c:v>0.45</c:v>
                </c:pt>
                <c:pt idx="197">
                  <c:v>0.49</c:v>
                </c:pt>
                <c:pt idx="198">
                  <c:v>0.49</c:v>
                </c:pt>
                <c:pt idx="199">
                  <c:v>0.49</c:v>
                </c:pt>
                <c:pt idx="200">
                  <c:v>0.49</c:v>
                </c:pt>
                <c:pt idx="201">
                  <c:v>0.49</c:v>
                </c:pt>
                <c:pt idx="202">
                  <c:v>0.49</c:v>
                </c:pt>
                <c:pt idx="203">
                  <c:v>0.49</c:v>
                </c:pt>
                <c:pt idx="204">
                  <c:v>0.49</c:v>
                </c:pt>
                <c:pt idx="205">
                  <c:v>0.49</c:v>
                </c:pt>
                <c:pt idx="206">
                  <c:v>0.49</c:v>
                </c:pt>
                <c:pt idx="207">
                  <c:v>0.49</c:v>
                </c:pt>
                <c:pt idx="208">
                  <c:v>0.49</c:v>
                </c:pt>
                <c:pt idx="209">
                  <c:v>0.49</c:v>
                </c:pt>
                <c:pt idx="210">
                  <c:v>0.49</c:v>
                </c:pt>
                <c:pt idx="211">
                  <c:v>0.49</c:v>
                </c:pt>
                <c:pt idx="212">
                  <c:v>0.49</c:v>
                </c:pt>
                <c:pt idx="213">
                  <c:v>0.49</c:v>
                </c:pt>
                <c:pt idx="214">
                  <c:v>0.49</c:v>
                </c:pt>
                <c:pt idx="215">
                  <c:v>0.49</c:v>
                </c:pt>
                <c:pt idx="216">
                  <c:v>0.49</c:v>
                </c:pt>
                <c:pt idx="217">
                  <c:v>0.49</c:v>
                </c:pt>
                <c:pt idx="218">
                  <c:v>0.49</c:v>
                </c:pt>
                <c:pt idx="219">
                  <c:v>0.49</c:v>
                </c:pt>
                <c:pt idx="220">
                  <c:v>0.49</c:v>
                </c:pt>
                <c:pt idx="221">
                  <c:v>0.49</c:v>
                </c:pt>
                <c:pt idx="222">
                  <c:v>0.49</c:v>
                </c:pt>
                <c:pt idx="223">
                  <c:v>0.49</c:v>
                </c:pt>
                <c:pt idx="224">
                  <c:v>0.49</c:v>
                </c:pt>
                <c:pt idx="225">
                  <c:v>0.49</c:v>
                </c:pt>
                <c:pt idx="226">
                  <c:v>0.49</c:v>
                </c:pt>
                <c:pt idx="227">
                  <c:v>0.53</c:v>
                </c:pt>
                <c:pt idx="228">
                  <c:v>0.53</c:v>
                </c:pt>
                <c:pt idx="229">
                  <c:v>0.53</c:v>
                </c:pt>
                <c:pt idx="230">
                  <c:v>0.53</c:v>
                </c:pt>
                <c:pt idx="231">
                  <c:v>0.53</c:v>
                </c:pt>
                <c:pt idx="232">
                  <c:v>0.53</c:v>
                </c:pt>
                <c:pt idx="233">
                  <c:v>0.53</c:v>
                </c:pt>
                <c:pt idx="234">
                  <c:v>0.53</c:v>
                </c:pt>
                <c:pt idx="235">
                  <c:v>0.53</c:v>
                </c:pt>
                <c:pt idx="236">
                  <c:v>0.53</c:v>
                </c:pt>
                <c:pt idx="237">
                  <c:v>0.53</c:v>
                </c:pt>
                <c:pt idx="238">
                  <c:v>0.53</c:v>
                </c:pt>
                <c:pt idx="239">
                  <c:v>0.53</c:v>
                </c:pt>
                <c:pt idx="240">
                  <c:v>0.53</c:v>
                </c:pt>
                <c:pt idx="241">
                  <c:v>0.53</c:v>
                </c:pt>
                <c:pt idx="242">
                  <c:v>0.53</c:v>
                </c:pt>
                <c:pt idx="243">
                  <c:v>0.53</c:v>
                </c:pt>
                <c:pt idx="244">
                  <c:v>0.53</c:v>
                </c:pt>
                <c:pt idx="245">
                  <c:v>0.53</c:v>
                </c:pt>
                <c:pt idx="246">
                  <c:v>0.53</c:v>
                </c:pt>
                <c:pt idx="247">
                  <c:v>0.53</c:v>
                </c:pt>
                <c:pt idx="248">
                  <c:v>0.53</c:v>
                </c:pt>
                <c:pt idx="249">
                  <c:v>0.53</c:v>
                </c:pt>
                <c:pt idx="250">
                  <c:v>0.53</c:v>
                </c:pt>
                <c:pt idx="251">
                  <c:v>0.53</c:v>
                </c:pt>
                <c:pt idx="252">
                  <c:v>0.53</c:v>
                </c:pt>
                <c:pt idx="253">
                  <c:v>0.53</c:v>
                </c:pt>
                <c:pt idx="254">
                  <c:v>0.53</c:v>
                </c:pt>
                <c:pt idx="255">
                  <c:v>0.56999999999999995</c:v>
                </c:pt>
                <c:pt idx="256">
                  <c:v>0.56999999999999995</c:v>
                </c:pt>
                <c:pt idx="257">
                  <c:v>0.56999999999999995</c:v>
                </c:pt>
                <c:pt idx="258">
                  <c:v>0.56999999999999995</c:v>
                </c:pt>
                <c:pt idx="259">
                  <c:v>0.56999999999999995</c:v>
                </c:pt>
                <c:pt idx="260">
                  <c:v>0.56999999999999995</c:v>
                </c:pt>
                <c:pt idx="261">
                  <c:v>0.56999999999999995</c:v>
                </c:pt>
                <c:pt idx="262">
                  <c:v>0.56999999999999995</c:v>
                </c:pt>
                <c:pt idx="263">
                  <c:v>0.56999999999999995</c:v>
                </c:pt>
                <c:pt idx="264">
                  <c:v>0.56999999999999995</c:v>
                </c:pt>
                <c:pt idx="265">
                  <c:v>0.56999999999999995</c:v>
                </c:pt>
                <c:pt idx="266">
                  <c:v>0.56999999999999995</c:v>
                </c:pt>
                <c:pt idx="267">
                  <c:v>0.56999999999999995</c:v>
                </c:pt>
                <c:pt idx="268">
                  <c:v>0.56999999999999995</c:v>
                </c:pt>
                <c:pt idx="269">
                  <c:v>0.56999999999999995</c:v>
                </c:pt>
                <c:pt idx="270">
                  <c:v>0.56999999999999995</c:v>
                </c:pt>
                <c:pt idx="271">
                  <c:v>0.61</c:v>
                </c:pt>
                <c:pt idx="272">
                  <c:v>0.61</c:v>
                </c:pt>
                <c:pt idx="273">
                  <c:v>0.61</c:v>
                </c:pt>
                <c:pt idx="274">
                  <c:v>0.61</c:v>
                </c:pt>
                <c:pt idx="275">
                  <c:v>0.61</c:v>
                </c:pt>
                <c:pt idx="276">
                  <c:v>0.61</c:v>
                </c:pt>
                <c:pt idx="277">
                  <c:v>0.61</c:v>
                </c:pt>
                <c:pt idx="278">
                  <c:v>0.61</c:v>
                </c:pt>
                <c:pt idx="279">
                  <c:v>0.61</c:v>
                </c:pt>
                <c:pt idx="280">
                  <c:v>0.61</c:v>
                </c:pt>
                <c:pt idx="281">
                  <c:v>0.61</c:v>
                </c:pt>
                <c:pt idx="282">
                  <c:v>0.61</c:v>
                </c:pt>
                <c:pt idx="283">
                  <c:v>0.61</c:v>
                </c:pt>
                <c:pt idx="284">
                  <c:v>0.61</c:v>
                </c:pt>
                <c:pt idx="285">
                  <c:v>0.61</c:v>
                </c:pt>
                <c:pt idx="286">
                  <c:v>0.61</c:v>
                </c:pt>
                <c:pt idx="287">
                  <c:v>0.61</c:v>
                </c:pt>
                <c:pt idx="288">
                  <c:v>0.65</c:v>
                </c:pt>
                <c:pt idx="289">
                  <c:v>0.65</c:v>
                </c:pt>
                <c:pt idx="290">
                  <c:v>0.65</c:v>
                </c:pt>
                <c:pt idx="291">
                  <c:v>0.65</c:v>
                </c:pt>
                <c:pt idx="292">
                  <c:v>0.65</c:v>
                </c:pt>
                <c:pt idx="293">
                  <c:v>0.65</c:v>
                </c:pt>
                <c:pt idx="294">
                  <c:v>0.65</c:v>
                </c:pt>
                <c:pt idx="295">
                  <c:v>0.65</c:v>
                </c:pt>
                <c:pt idx="296">
                  <c:v>0.65</c:v>
                </c:pt>
                <c:pt idx="297">
                  <c:v>0.65</c:v>
                </c:pt>
                <c:pt idx="298">
                  <c:v>0.65</c:v>
                </c:pt>
                <c:pt idx="299">
                  <c:v>0.65</c:v>
                </c:pt>
                <c:pt idx="300">
                  <c:v>0.65</c:v>
                </c:pt>
                <c:pt idx="301">
                  <c:v>0.65</c:v>
                </c:pt>
                <c:pt idx="302">
                  <c:v>0.65</c:v>
                </c:pt>
                <c:pt idx="303">
                  <c:v>0.65</c:v>
                </c:pt>
                <c:pt idx="304">
                  <c:v>0.65</c:v>
                </c:pt>
                <c:pt idx="305">
                  <c:v>0.65</c:v>
                </c:pt>
                <c:pt idx="306">
                  <c:v>0.65</c:v>
                </c:pt>
                <c:pt idx="307">
                  <c:v>0.69</c:v>
                </c:pt>
                <c:pt idx="308">
                  <c:v>0.69</c:v>
                </c:pt>
                <c:pt idx="309">
                  <c:v>0.69</c:v>
                </c:pt>
                <c:pt idx="310">
                  <c:v>0.69</c:v>
                </c:pt>
                <c:pt idx="311">
                  <c:v>0.69</c:v>
                </c:pt>
                <c:pt idx="312">
                  <c:v>0.69</c:v>
                </c:pt>
                <c:pt idx="313">
                  <c:v>0.69</c:v>
                </c:pt>
                <c:pt idx="314">
                  <c:v>0.69</c:v>
                </c:pt>
                <c:pt idx="315">
                  <c:v>0.69</c:v>
                </c:pt>
                <c:pt idx="316">
                  <c:v>0.69</c:v>
                </c:pt>
                <c:pt idx="317">
                  <c:v>0.69</c:v>
                </c:pt>
                <c:pt idx="318">
                  <c:v>0.69</c:v>
                </c:pt>
                <c:pt idx="319">
                  <c:v>0.73</c:v>
                </c:pt>
                <c:pt idx="320">
                  <c:v>0.73</c:v>
                </c:pt>
                <c:pt idx="321">
                  <c:v>0.73</c:v>
                </c:pt>
                <c:pt idx="322">
                  <c:v>0.73</c:v>
                </c:pt>
                <c:pt idx="323">
                  <c:v>0.73</c:v>
                </c:pt>
                <c:pt idx="324">
                  <c:v>0.77</c:v>
                </c:pt>
                <c:pt idx="325">
                  <c:v>0.77</c:v>
                </c:pt>
                <c:pt idx="326">
                  <c:v>0.77</c:v>
                </c:pt>
                <c:pt idx="327">
                  <c:v>0.77</c:v>
                </c:pt>
                <c:pt idx="328">
                  <c:v>0.77</c:v>
                </c:pt>
                <c:pt idx="329">
                  <c:v>0.77</c:v>
                </c:pt>
                <c:pt idx="330">
                  <c:v>0.77</c:v>
                </c:pt>
                <c:pt idx="331">
                  <c:v>0.77</c:v>
                </c:pt>
                <c:pt idx="332">
                  <c:v>0.77</c:v>
                </c:pt>
                <c:pt idx="333">
                  <c:v>0.77</c:v>
                </c:pt>
                <c:pt idx="334">
                  <c:v>0.77</c:v>
                </c:pt>
                <c:pt idx="335">
                  <c:v>0.77</c:v>
                </c:pt>
                <c:pt idx="336">
                  <c:v>0.77</c:v>
                </c:pt>
                <c:pt idx="337">
                  <c:v>0.77</c:v>
                </c:pt>
                <c:pt idx="338">
                  <c:v>0.77</c:v>
                </c:pt>
                <c:pt idx="339">
                  <c:v>0.81</c:v>
                </c:pt>
                <c:pt idx="340">
                  <c:v>0.81</c:v>
                </c:pt>
                <c:pt idx="341">
                  <c:v>0.81</c:v>
                </c:pt>
                <c:pt idx="342">
                  <c:v>0.81</c:v>
                </c:pt>
                <c:pt idx="343">
                  <c:v>0.81</c:v>
                </c:pt>
                <c:pt idx="344">
                  <c:v>0.81</c:v>
                </c:pt>
                <c:pt idx="345">
                  <c:v>0.81</c:v>
                </c:pt>
                <c:pt idx="346">
                  <c:v>0.81</c:v>
                </c:pt>
                <c:pt idx="347">
                  <c:v>0.81</c:v>
                </c:pt>
                <c:pt idx="348">
                  <c:v>0.81</c:v>
                </c:pt>
                <c:pt idx="349">
                  <c:v>0.81</c:v>
                </c:pt>
                <c:pt idx="350">
                  <c:v>0.81</c:v>
                </c:pt>
                <c:pt idx="351">
                  <c:v>0.81</c:v>
                </c:pt>
                <c:pt idx="352">
                  <c:v>0.85</c:v>
                </c:pt>
                <c:pt idx="353">
                  <c:v>0.85</c:v>
                </c:pt>
                <c:pt idx="354">
                  <c:v>0.85</c:v>
                </c:pt>
                <c:pt idx="355">
                  <c:v>0.85</c:v>
                </c:pt>
                <c:pt idx="356">
                  <c:v>0.85</c:v>
                </c:pt>
                <c:pt idx="357">
                  <c:v>0.85</c:v>
                </c:pt>
                <c:pt idx="358">
                  <c:v>0.85</c:v>
                </c:pt>
                <c:pt idx="359">
                  <c:v>0.85</c:v>
                </c:pt>
                <c:pt idx="360">
                  <c:v>0.85</c:v>
                </c:pt>
                <c:pt idx="361">
                  <c:v>0.85</c:v>
                </c:pt>
                <c:pt idx="362">
                  <c:v>0.89</c:v>
                </c:pt>
                <c:pt idx="363">
                  <c:v>0.89</c:v>
                </c:pt>
                <c:pt idx="364">
                  <c:v>0.89</c:v>
                </c:pt>
                <c:pt idx="365">
                  <c:v>0.89</c:v>
                </c:pt>
                <c:pt idx="366">
                  <c:v>0.89</c:v>
                </c:pt>
                <c:pt idx="367">
                  <c:v>0.89</c:v>
                </c:pt>
                <c:pt idx="368">
                  <c:v>0.89</c:v>
                </c:pt>
                <c:pt idx="369">
                  <c:v>0.89</c:v>
                </c:pt>
                <c:pt idx="370">
                  <c:v>0.89</c:v>
                </c:pt>
                <c:pt idx="371">
                  <c:v>0.89</c:v>
                </c:pt>
                <c:pt idx="372">
                  <c:v>0.89</c:v>
                </c:pt>
                <c:pt idx="373">
                  <c:v>0.89</c:v>
                </c:pt>
                <c:pt idx="374">
                  <c:v>0.93</c:v>
                </c:pt>
                <c:pt idx="375">
                  <c:v>0.93</c:v>
                </c:pt>
                <c:pt idx="376">
                  <c:v>0.93</c:v>
                </c:pt>
                <c:pt idx="377">
                  <c:v>0.93</c:v>
                </c:pt>
                <c:pt idx="378">
                  <c:v>0.93</c:v>
                </c:pt>
                <c:pt idx="379">
                  <c:v>0.93</c:v>
                </c:pt>
                <c:pt idx="380">
                  <c:v>0.93</c:v>
                </c:pt>
                <c:pt idx="381">
                  <c:v>0.93</c:v>
                </c:pt>
                <c:pt idx="382">
                  <c:v>0.93</c:v>
                </c:pt>
                <c:pt idx="383">
                  <c:v>0.93</c:v>
                </c:pt>
                <c:pt idx="384">
                  <c:v>0.97</c:v>
                </c:pt>
                <c:pt idx="385">
                  <c:v>0.97</c:v>
                </c:pt>
                <c:pt idx="386">
                  <c:v>0.97</c:v>
                </c:pt>
                <c:pt idx="387">
                  <c:v>0.97</c:v>
                </c:pt>
                <c:pt idx="388">
                  <c:v>1.01</c:v>
                </c:pt>
                <c:pt idx="389">
                  <c:v>1.01</c:v>
                </c:pt>
                <c:pt idx="390">
                  <c:v>1.01</c:v>
                </c:pt>
                <c:pt idx="391">
                  <c:v>1.01</c:v>
                </c:pt>
                <c:pt idx="392">
                  <c:v>1.01</c:v>
                </c:pt>
                <c:pt idx="393">
                  <c:v>1.01</c:v>
                </c:pt>
                <c:pt idx="394">
                  <c:v>1.01</c:v>
                </c:pt>
                <c:pt idx="395">
                  <c:v>1.01</c:v>
                </c:pt>
                <c:pt idx="396">
                  <c:v>1.05</c:v>
                </c:pt>
                <c:pt idx="397">
                  <c:v>1.05</c:v>
                </c:pt>
                <c:pt idx="398">
                  <c:v>1.05</c:v>
                </c:pt>
                <c:pt idx="399">
                  <c:v>1.05</c:v>
                </c:pt>
                <c:pt idx="400">
                  <c:v>1.05</c:v>
                </c:pt>
                <c:pt idx="401">
                  <c:v>1.05</c:v>
                </c:pt>
                <c:pt idx="402">
                  <c:v>1.05</c:v>
                </c:pt>
                <c:pt idx="403">
                  <c:v>1.05</c:v>
                </c:pt>
                <c:pt idx="404">
                  <c:v>1.0900000000000001</c:v>
                </c:pt>
                <c:pt idx="405">
                  <c:v>1.0900000000000001</c:v>
                </c:pt>
                <c:pt idx="406">
                  <c:v>1.0900000000000001</c:v>
                </c:pt>
                <c:pt idx="407">
                  <c:v>1.0900000000000001</c:v>
                </c:pt>
                <c:pt idx="408">
                  <c:v>1.0900000000000001</c:v>
                </c:pt>
                <c:pt idx="409">
                  <c:v>1.0900000000000001</c:v>
                </c:pt>
                <c:pt idx="410">
                  <c:v>1.0900000000000001</c:v>
                </c:pt>
                <c:pt idx="411">
                  <c:v>1.1299999999999999</c:v>
                </c:pt>
                <c:pt idx="412">
                  <c:v>1.1299999999999999</c:v>
                </c:pt>
                <c:pt idx="413">
                  <c:v>1.1299999999999999</c:v>
                </c:pt>
                <c:pt idx="414">
                  <c:v>1.1299999999999999</c:v>
                </c:pt>
                <c:pt idx="415">
                  <c:v>1.1299999999999999</c:v>
                </c:pt>
                <c:pt idx="416">
                  <c:v>1.1299999999999999</c:v>
                </c:pt>
                <c:pt idx="417">
                  <c:v>1.17</c:v>
                </c:pt>
                <c:pt idx="418">
                  <c:v>1.17</c:v>
                </c:pt>
                <c:pt idx="419">
                  <c:v>1.17</c:v>
                </c:pt>
                <c:pt idx="420">
                  <c:v>1.17</c:v>
                </c:pt>
                <c:pt idx="421">
                  <c:v>1.17</c:v>
                </c:pt>
                <c:pt idx="422">
                  <c:v>1.21</c:v>
                </c:pt>
                <c:pt idx="423">
                  <c:v>1.21</c:v>
                </c:pt>
                <c:pt idx="424">
                  <c:v>1.25</c:v>
                </c:pt>
                <c:pt idx="425">
                  <c:v>1.25</c:v>
                </c:pt>
                <c:pt idx="426">
                  <c:v>1.25</c:v>
                </c:pt>
                <c:pt idx="427">
                  <c:v>1.25</c:v>
                </c:pt>
                <c:pt idx="428">
                  <c:v>1.25</c:v>
                </c:pt>
                <c:pt idx="429">
                  <c:v>1.25</c:v>
                </c:pt>
                <c:pt idx="430">
                  <c:v>1.28</c:v>
                </c:pt>
                <c:pt idx="431">
                  <c:v>1.28</c:v>
                </c:pt>
                <c:pt idx="432">
                  <c:v>1.28</c:v>
                </c:pt>
                <c:pt idx="433">
                  <c:v>1.28</c:v>
                </c:pt>
                <c:pt idx="434">
                  <c:v>1.28</c:v>
                </c:pt>
                <c:pt idx="435">
                  <c:v>1.32</c:v>
                </c:pt>
                <c:pt idx="436">
                  <c:v>1.32</c:v>
                </c:pt>
                <c:pt idx="437">
                  <c:v>1.36</c:v>
                </c:pt>
                <c:pt idx="438">
                  <c:v>1.36</c:v>
                </c:pt>
                <c:pt idx="439">
                  <c:v>1.36</c:v>
                </c:pt>
                <c:pt idx="440">
                  <c:v>1.36</c:v>
                </c:pt>
                <c:pt idx="441">
                  <c:v>1.36</c:v>
                </c:pt>
                <c:pt idx="442">
                  <c:v>1.4</c:v>
                </c:pt>
                <c:pt idx="443">
                  <c:v>1.4</c:v>
                </c:pt>
                <c:pt idx="444">
                  <c:v>1.4</c:v>
                </c:pt>
                <c:pt idx="445">
                  <c:v>1.44</c:v>
                </c:pt>
                <c:pt idx="446">
                  <c:v>1.48</c:v>
                </c:pt>
                <c:pt idx="447">
                  <c:v>1.52</c:v>
                </c:pt>
                <c:pt idx="448">
                  <c:v>1.52</c:v>
                </c:pt>
                <c:pt idx="449">
                  <c:v>1.52</c:v>
                </c:pt>
                <c:pt idx="450">
                  <c:v>1.56</c:v>
                </c:pt>
                <c:pt idx="451">
                  <c:v>1.56</c:v>
                </c:pt>
                <c:pt idx="452">
                  <c:v>1.56</c:v>
                </c:pt>
                <c:pt idx="453">
                  <c:v>1.56</c:v>
                </c:pt>
                <c:pt idx="454">
                  <c:v>1.56</c:v>
                </c:pt>
                <c:pt idx="455">
                  <c:v>1.6</c:v>
                </c:pt>
                <c:pt idx="456">
                  <c:v>1.6</c:v>
                </c:pt>
                <c:pt idx="457">
                  <c:v>1.64</c:v>
                </c:pt>
                <c:pt idx="458">
                  <c:v>1.64</c:v>
                </c:pt>
                <c:pt idx="459">
                  <c:v>1.64</c:v>
                </c:pt>
                <c:pt idx="460">
                  <c:v>1.68</c:v>
                </c:pt>
                <c:pt idx="461">
                  <c:v>1.68</c:v>
                </c:pt>
                <c:pt idx="462">
                  <c:v>1.68</c:v>
                </c:pt>
                <c:pt idx="463">
                  <c:v>1.68</c:v>
                </c:pt>
                <c:pt idx="464">
                  <c:v>1.72</c:v>
                </c:pt>
                <c:pt idx="465">
                  <c:v>1.72</c:v>
                </c:pt>
                <c:pt idx="466">
                  <c:v>1.72</c:v>
                </c:pt>
                <c:pt idx="467">
                  <c:v>1.8</c:v>
                </c:pt>
                <c:pt idx="468">
                  <c:v>1.84</c:v>
                </c:pt>
                <c:pt idx="469">
                  <c:v>1.84</c:v>
                </c:pt>
                <c:pt idx="470">
                  <c:v>1.84</c:v>
                </c:pt>
                <c:pt idx="471">
                  <c:v>1.84</c:v>
                </c:pt>
                <c:pt idx="472">
                  <c:v>1.92</c:v>
                </c:pt>
                <c:pt idx="473">
                  <c:v>1.96</c:v>
                </c:pt>
                <c:pt idx="474">
                  <c:v>2.08</c:v>
                </c:pt>
                <c:pt idx="475">
                  <c:v>2.11</c:v>
                </c:pt>
                <c:pt idx="476">
                  <c:v>2.11</c:v>
                </c:pt>
                <c:pt idx="477">
                  <c:v>2.15</c:v>
                </c:pt>
                <c:pt idx="478">
                  <c:v>2.19</c:v>
                </c:pt>
                <c:pt idx="479">
                  <c:v>2.19</c:v>
                </c:pt>
                <c:pt idx="480">
                  <c:v>2.23</c:v>
                </c:pt>
                <c:pt idx="481">
                  <c:v>2.4300000000000002</c:v>
                </c:pt>
                <c:pt idx="482">
                  <c:v>2.4300000000000002</c:v>
                </c:pt>
                <c:pt idx="483">
                  <c:v>2.4300000000000002</c:v>
                </c:pt>
                <c:pt idx="484">
                  <c:v>2.4300000000000002</c:v>
                </c:pt>
                <c:pt idx="485">
                  <c:v>2.4300000000000002</c:v>
                </c:pt>
                <c:pt idx="486">
                  <c:v>2.83</c:v>
                </c:pt>
                <c:pt idx="487">
                  <c:v>2.83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C8C-5547-A90F-90650497D6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7555288"/>
        <c:axId val="567556928"/>
      </c:scatterChart>
      <c:valAx>
        <c:axId val="567555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Elevation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556928"/>
        <c:crosses val="autoZero"/>
        <c:crossBetween val="midCat"/>
      </c:valAx>
      <c:valAx>
        <c:axId val="56755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NROT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555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873656236742474"/>
          <c:y val="0.38326257512669759"/>
          <c:w val="0.20126343763257531"/>
          <c:h val="0.31668847508121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NROT vs Elevation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034210841652147E-2"/>
          <c:y val="7.9356514089635385E-2"/>
          <c:w val="0.9111668673862422"/>
          <c:h val="0.80764232763587473"/>
        </c:manualLayout>
      </c:layout>
      <c:scatterChart>
        <c:scatterStyle val="lineMarker"/>
        <c:varyColors val="0"/>
        <c:ser>
          <c:idx val="0"/>
          <c:order val="0"/>
          <c:tx>
            <c:strRef>
              <c:f>TornadoProducingCells!$C$1</c:f>
              <c:strCache>
                <c:ptCount val="1"/>
                <c:pt idx="0">
                  <c:v>Point of Cell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name>Trendline</c:nam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2.5392717943583862E-2"/>
                  <c:y val="-0.2247018015344623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TornadoProducingCells!$C$2:$C$261</c:f>
              <c:numCache>
                <c:formatCode>General</c:formatCode>
                <c:ptCount val="260"/>
                <c:pt idx="0">
                  <c:v>361</c:v>
                </c:pt>
                <c:pt idx="1">
                  <c:v>365</c:v>
                </c:pt>
                <c:pt idx="2">
                  <c:v>385</c:v>
                </c:pt>
                <c:pt idx="3">
                  <c:v>386</c:v>
                </c:pt>
                <c:pt idx="4">
                  <c:v>391</c:v>
                </c:pt>
                <c:pt idx="5">
                  <c:v>426</c:v>
                </c:pt>
                <c:pt idx="6">
                  <c:v>479</c:v>
                </c:pt>
                <c:pt idx="7">
                  <c:v>480</c:v>
                </c:pt>
                <c:pt idx="8">
                  <c:v>484</c:v>
                </c:pt>
                <c:pt idx="9">
                  <c:v>487</c:v>
                </c:pt>
                <c:pt idx="10">
                  <c:v>488</c:v>
                </c:pt>
                <c:pt idx="11">
                  <c:v>522</c:v>
                </c:pt>
                <c:pt idx="12">
                  <c:v>549</c:v>
                </c:pt>
                <c:pt idx="13">
                  <c:v>582</c:v>
                </c:pt>
                <c:pt idx="14">
                  <c:v>609</c:v>
                </c:pt>
                <c:pt idx="15">
                  <c:v>671</c:v>
                </c:pt>
                <c:pt idx="16">
                  <c:v>779</c:v>
                </c:pt>
                <c:pt idx="17">
                  <c:v>788</c:v>
                </c:pt>
                <c:pt idx="18">
                  <c:v>828</c:v>
                </c:pt>
                <c:pt idx="19">
                  <c:v>840</c:v>
                </c:pt>
                <c:pt idx="20">
                  <c:v>852</c:v>
                </c:pt>
                <c:pt idx="21">
                  <c:v>853</c:v>
                </c:pt>
                <c:pt idx="22">
                  <c:v>885</c:v>
                </c:pt>
                <c:pt idx="23">
                  <c:v>914</c:v>
                </c:pt>
                <c:pt idx="24">
                  <c:v>975</c:v>
                </c:pt>
                <c:pt idx="25">
                  <c:v>1002</c:v>
                </c:pt>
                <c:pt idx="26">
                  <c:v>1007</c:v>
                </c:pt>
                <c:pt idx="27">
                  <c:v>1011</c:v>
                </c:pt>
                <c:pt idx="28">
                  <c:v>1028</c:v>
                </c:pt>
                <c:pt idx="29">
                  <c:v>1036</c:v>
                </c:pt>
                <c:pt idx="30">
                  <c:v>1036</c:v>
                </c:pt>
                <c:pt idx="31">
                  <c:v>1048</c:v>
                </c:pt>
                <c:pt idx="32">
                  <c:v>1051</c:v>
                </c:pt>
                <c:pt idx="33">
                  <c:v>1051</c:v>
                </c:pt>
                <c:pt idx="34">
                  <c:v>1056</c:v>
                </c:pt>
                <c:pt idx="35">
                  <c:v>1088</c:v>
                </c:pt>
                <c:pt idx="36">
                  <c:v>1095</c:v>
                </c:pt>
                <c:pt idx="37">
                  <c:v>1097</c:v>
                </c:pt>
                <c:pt idx="38">
                  <c:v>1097</c:v>
                </c:pt>
                <c:pt idx="39">
                  <c:v>1097</c:v>
                </c:pt>
                <c:pt idx="40">
                  <c:v>1097</c:v>
                </c:pt>
                <c:pt idx="41">
                  <c:v>1097</c:v>
                </c:pt>
                <c:pt idx="42">
                  <c:v>1098</c:v>
                </c:pt>
                <c:pt idx="43">
                  <c:v>1099</c:v>
                </c:pt>
                <c:pt idx="44">
                  <c:v>1100</c:v>
                </c:pt>
                <c:pt idx="45">
                  <c:v>1100</c:v>
                </c:pt>
                <c:pt idx="46">
                  <c:v>1102</c:v>
                </c:pt>
                <c:pt idx="47">
                  <c:v>1131</c:v>
                </c:pt>
                <c:pt idx="48">
                  <c:v>1132</c:v>
                </c:pt>
                <c:pt idx="49">
                  <c:v>1139</c:v>
                </c:pt>
                <c:pt idx="50">
                  <c:v>1150</c:v>
                </c:pt>
                <c:pt idx="51">
                  <c:v>1159</c:v>
                </c:pt>
                <c:pt idx="52">
                  <c:v>1161</c:v>
                </c:pt>
                <c:pt idx="53">
                  <c:v>1163</c:v>
                </c:pt>
                <c:pt idx="54">
                  <c:v>1185</c:v>
                </c:pt>
                <c:pt idx="55">
                  <c:v>1189</c:v>
                </c:pt>
                <c:pt idx="56">
                  <c:v>1196</c:v>
                </c:pt>
                <c:pt idx="57">
                  <c:v>1211</c:v>
                </c:pt>
                <c:pt idx="58">
                  <c:v>1212</c:v>
                </c:pt>
                <c:pt idx="59">
                  <c:v>1218</c:v>
                </c:pt>
                <c:pt idx="60">
                  <c:v>1218</c:v>
                </c:pt>
                <c:pt idx="61">
                  <c:v>1218</c:v>
                </c:pt>
                <c:pt idx="62">
                  <c:v>1219</c:v>
                </c:pt>
                <c:pt idx="63">
                  <c:v>1219</c:v>
                </c:pt>
                <c:pt idx="64">
                  <c:v>1219</c:v>
                </c:pt>
                <c:pt idx="65">
                  <c:v>1219</c:v>
                </c:pt>
                <c:pt idx="66">
                  <c:v>1224</c:v>
                </c:pt>
                <c:pt idx="67">
                  <c:v>1233</c:v>
                </c:pt>
                <c:pt idx="68">
                  <c:v>1237</c:v>
                </c:pt>
                <c:pt idx="69">
                  <c:v>1240</c:v>
                </c:pt>
                <c:pt idx="70">
                  <c:v>1255</c:v>
                </c:pt>
                <c:pt idx="71">
                  <c:v>1256</c:v>
                </c:pt>
                <c:pt idx="72">
                  <c:v>1264</c:v>
                </c:pt>
                <c:pt idx="73">
                  <c:v>1268</c:v>
                </c:pt>
                <c:pt idx="74">
                  <c:v>1269</c:v>
                </c:pt>
                <c:pt idx="75">
                  <c:v>1279</c:v>
                </c:pt>
                <c:pt idx="76">
                  <c:v>1279</c:v>
                </c:pt>
                <c:pt idx="77">
                  <c:v>1280</c:v>
                </c:pt>
                <c:pt idx="78">
                  <c:v>1280</c:v>
                </c:pt>
                <c:pt idx="79">
                  <c:v>1280</c:v>
                </c:pt>
                <c:pt idx="80">
                  <c:v>1340</c:v>
                </c:pt>
                <c:pt idx="81">
                  <c:v>1340</c:v>
                </c:pt>
                <c:pt idx="82">
                  <c:v>1341</c:v>
                </c:pt>
                <c:pt idx="83">
                  <c:v>1341</c:v>
                </c:pt>
                <c:pt idx="84">
                  <c:v>1343</c:v>
                </c:pt>
                <c:pt idx="85">
                  <c:v>1344</c:v>
                </c:pt>
                <c:pt idx="86">
                  <c:v>1364</c:v>
                </c:pt>
                <c:pt idx="87">
                  <c:v>1378</c:v>
                </c:pt>
                <c:pt idx="88">
                  <c:v>1402</c:v>
                </c:pt>
                <c:pt idx="89">
                  <c:v>1402</c:v>
                </c:pt>
                <c:pt idx="90">
                  <c:v>1403</c:v>
                </c:pt>
                <c:pt idx="91">
                  <c:v>1406</c:v>
                </c:pt>
                <c:pt idx="92">
                  <c:v>1406</c:v>
                </c:pt>
                <c:pt idx="93">
                  <c:v>1429</c:v>
                </c:pt>
                <c:pt idx="94">
                  <c:v>1430</c:v>
                </c:pt>
                <c:pt idx="95">
                  <c:v>1451</c:v>
                </c:pt>
                <c:pt idx="96">
                  <c:v>1459</c:v>
                </c:pt>
                <c:pt idx="97">
                  <c:v>1459</c:v>
                </c:pt>
                <c:pt idx="98">
                  <c:v>1461</c:v>
                </c:pt>
                <c:pt idx="99">
                  <c:v>1462</c:v>
                </c:pt>
                <c:pt idx="100">
                  <c:v>1462</c:v>
                </c:pt>
                <c:pt idx="101">
                  <c:v>1462</c:v>
                </c:pt>
                <c:pt idx="102">
                  <c:v>1475</c:v>
                </c:pt>
                <c:pt idx="103">
                  <c:v>1478</c:v>
                </c:pt>
                <c:pt idx="104">
                  <c:v>1494</c:v>
                </c:pt>
                <c:pt idx="105">
                  <c:v>1495</c:v>
                </c:pt>
                <c:pt idx="106">
                  <c:v>1501</c:v>
                </c:pt>
                <c:pt idx="107">
                  <c:v>1518</c:v>
                </c:pt>
                <c:pt idx="108">
                  <c:v>1521</c:v>
                </c:pt>
                <c:pt idx="109">
                  <c:v>1523</c:v>
                </c:pt>
                <c:pt idx="110">
                  <c:v>1524</c:v>
                </c:pt>
                <c:pt idx="111">
                  <c:v>1524</c:v>
                </c:pt>
                <c:pt idx="112">
                  <c:v>1531</c:v>
                </c:pt>
                <c:pt idx="113">
                  <c:v>1537</c:v>
                </c:pt>
                <c:pt idx="114">
                  <c:v>1541</c:v>
                </c:pt>
                <c:pt idx="115">
                  <c:v>1544</c:v>
                </c:pt>
                <c:pt idx="116">
                  <c:v>1549</c:v>
                </c:pt>
                <c:pt idx="117">
                  <c:v>1566</c:v>
                </c:pt>
                <c:pt idx="118">
                  <c:v>1582</c:v>
                </c:pt>
                <c:pt idx="119">
                  <c:v>1584</c:v>
                </c:pt>
                <c:pt idx="120">
                  <c:v>1589</c:v>
                </c:pt>
                <c:pt idx="121">
                  <c:v>1595</c:v>
                </c:pt>
                <c:pt idx="122">
                  <c:v>1617</c:v>
                </c:pt>
                <c:pt idx="123">
                  <c:v>1632</c:v>
                </c:pt>
                <c:pt idx="124">
                  <c:v>1642</c:v>
                </c:pt>
                <c:pt idx="125">
                  <c:v>1643</c:v>
                </c:pt>
                <c:pt idx="126">
                  <c:v>1649</c:v>
                </c:pt>
                <c:pt idx="127">
                  <c:v>1652</c:v>
                </c:pt>
                <c:pt idx="128">
                  <c:v>1653</c:v>
                </c:pt>
                <c:pt idx="129">
                  <c:v>1666</c:v>
                </c:pt>
                <c:pt idx="130">
                  <c:v>1666</c:v>
                </c:pt>
                <c:pt idx="131">
                  <c:v>1669</c:v>
                </c:pt>
                <c:pt idx="132">
                  <c:v>1687</c:v>
                </c:pt>
                <c:pt idx="133">
                  <c:v>1687</c:v>
                </c:pt>
                <c:pt idx="134">
                  <c:v>1702</c:v>
                </c:pt>
                <c:pt idx="135">
                  <c:v>1702</c:v>
                </c:pt>
                <c:pt idx="136">
                  <c:v>1703</c:v>
                </c:pt>
                <c:pt idx="137">
                  <c:v>1706</c:v>
                </c:pt>
                <c:pt idx="138">
                  <c:v>1707</c:v>
                </c:pt>
                <c:pt idx="139">
                  <c:v>1713</c:v>
                </c:pt>
                <c:pt idx="140">
                  <c:v>1714</c:v>
                </c:pt>
                <c:pt idx="141">
                  <c:v>1726</c:v>
                </c:pt>
                <c:pt idx="142">
                  <c:v>1729</c:v>
                </c:pt>
                <c:pt idx="143">
                  <c:v>1736</c:v>
                </c:pt>
                <c:pt idx="144">
                  <c:v>1745</c:v>
                </c:pt>
                <c:pt idx="145">
                  <c:v>1754</c:v>
                </c:pt>
                <c:pt idx="146">
                  <c:v>1757</c:v>
                </c:pt>
                <c:pt idx="147">
                  <c:v>1762</c:v>
                </c:pt>
                <c:pt idx="148">
                  <c:v>1767</c:v>
                </c:pt>
                <c:pt idx="149">
                  <c:v>1767</c:v>
                </c:pt>
                <c:pt idx="150">
                  <c:v>1782</c:v>
                </c:pt>
                <c:pt idx="151">
                  <c:v>1800</c:v>
                </c:pt>
                <c:pt idx="152">
                  <c:v>1818</c:v>
                </c:pt>
                <c:pt idx="153">
                  <c:v>1828</c:v>
                </c:pt>
                <c:pt idx="154">
                  <c:v>1828</c:v>
                </c:pt>
                <c:pt idx="155">
                  <c:v>1829</c:v>
                </c:pt>
                <c:pt idx="156">
                  <c:v>1836</c:v>
                </c:pt>
                <c:pt idx="157">
                  <c:v>1861</c:v>
                </c:pt>
                <c:pt idx="158">
                  <c:v>1864</c:v>
                </c:pt>
                <c:pt idx="159">
                  <c:v>1865</c:v>
                </c:pt>
                <c:pt idx="160">
                  <c:v>1889</c:v>
                </c:pt>
                <c:pt idx="161">
                  <c:v>1891</c:v>
                </c:pt>
                <c:pt idx="162">
                  <c:v>1908</c:v>
                </c:pt>
                <c:pt idx="163">
                  <c:v>1924</c:v>
                </c:pt>
                <c:pt idx="164">
                  <c:v>1953</c:v>
                </c:pt>
                <c:pt idx="165">
                  <c:v>1964</c:v>
                </c:pt>
                <c:pt idx="166">
                  <c:v>1967</c:v>
                </c:pt>
                <c:pt idx="167">
                  <c:v>1971</c:v>
                </c:pt>
                <c:pt idx="168">
                  <c:v>1981</c:v>
                </c:pt>
                <c:pt idx="169">
                  <c:v>2001</c:v>
                </c:pt>
                <c:pt idx="170">
                  <c:v>2009</c:v>
                </c:pt>
                <c:pt idx="171">
                  <c:v>2010</c:v>
                </c:pt>
                <c:pt idx="172">
                  <c:v>2011</c:v>
                </c:pt>
                <c:pt idx="173">
                  <c:v>2012</c:v>
                </c:pt>
                <c:pt idx="174">
                  <c:v>2015</c:v>
                </c:pt>
                <c:pt idx="175">
                  <c:v>2021</c:v>
                </c:pt>
                <c:pt idx="176">
                  <c:v>2025</c:v>
                </c:pt>
                <c:pt idx="177">
                  <c:v>2028</c:v>
                </c:pt>
                <c:pt idx="178">
                  <c:v>2032</c:v>
                </c:pt>
                <c:pt idx="179">
                  <c:v>2033</c:v>
                </c:pt>
                <c:pt idx="180">
                  <c:v>2039</c:v>
                </c:pt>
                <c:pt idx="181">
                  <c:v>2042</c:v>
                </c:pt>
                <c:pt idx="182">
                  <c:v>2046</c:v>
                </c:pt>
                <c:pt idx="183">
                  <c:v>2048</c:v>
                </c:pt>
                <c:pt idx="184">
                  <c:v>2052</c:v>
                </c:pt>
                <c:pt idx="185">
                  <c:v>2059</c:v>
                </c:pt>
                <c:pt idx="186">
                  <c:v>2060</c:v>
                </c:pt>
                <c:pt idx="187">
                  <c:v>2066</c:v>
                </c:pt>
                <c:pt idx="188">
                  <c:v>2072</c:v>
                </c:pt>
                <c:pt idx="189">
                  <c:v>2072</c:v>
                </c:pt>
                <c:pt idx="190">
                  <c:v>2072</c:v>
                </c:pt>
                <c:pt idx="191">
                  <c:v>2073</c:v>
                </c:pt>
                <c:pt idx="192">
                  <c:v>2099</c:v>
                </c:pt>
                <c:pt idx="193">
                  <c:v>2100</c:v>
                </c:pt>
                <c:pt idx="194">
                  <c:v>2110</c:v>
                </c:pt>
                <c:pt idx="195">
                  <c:v>2115</c:v>
                </c:pt>
                <c:pt idx="196">
                  <c:v>2120</c:v>
                </c:pt>
                <c:pt idx="197">
                  <c:v>2124</c:v>
                </c:pt>
                <c:pt idx="198">
                  <c:v>2133</c:v>
                </c:pt>
                <c:pt idx="199">
                  <c:v>2133</c:v>
                </c:pt>
                <c:pt idx="200">
                  <c:v>2133</c:v>
                </c:pt>
                <c:pt idx="201">
                  <c:v>2133</c:v>
                </c:pt>
                <c:pt idx="202">
                  <c:v>2133</c:v>
                </c:pt>
                <c:pt idx="203">
                  <c:v>2134</c:v>
                </c:pt>
                <c:pt idx="204">
                  <c:v>2135</c:v>
                </c:pt>
                <c:pt idx="205">
                  <c:v>2136</c:v>
                </c:pt>
                <c:pt idx="206">
                  <c:v>2137</c:v>
                </c:pt>
                <c:pt idx="207">
                  <c:v>2143</c:v>
                </c:pt>
                <c:pt idx="208">
                  <c:v>2147</c:v>
                </c:pt>
                <c:pt idx="209">
                  <c:v>2149</c:v>
                </c:pt>
                <c:pt idx="210">
                  <c:v>2163</c:v>
                </c:pt>
                <c:pt idx="211">
                  <c:v>2163</c:v>
                </c:pt>
                <c:pt idx="212">
                  <c:v>2164</c:v>
                </c:pt>
                <c:pt idx="213">
                  <c:v>2164</c:v>
                </c:pt>
                <c:pt idx="214">
                  <c:v>2172</c:v>
                </c:pt>
                <c:pt idx="215">
                  <c:v>2176</c:v>
                </c:pt>
                <c:pt idx="216">
                  <c:v>2192</c:v>
                </c:pt>
                <c:pt idx="217">
                  <c:v>2194</c:v>
                </c:pt>
                <c:pt idx="218">
                  <c:v>2194</c:v>
                </c:pt>
                <c:pt idx="219">
                  <c:v>2194</c:v>
                </c:pt>
                <c:pt idx="220">
                  <c:v>2194</c:v>
                </c:pt>
                <c:pt idx="221">
                  <c:v>2196</c:v>
                </c:pt>
                <c:pt idx="222">
                  <c:v>2196</c:v>
                </c:pt>
                <c:pt idx="223">
                  <c:v>2198</c:v>
                </c:pt>
                <c:pt idx="224">
                  <c:v>2201</c:v>
                </c:pt>
                <c:pt idx="225">
                  <c:v>2202</c:v>
                </c:pt>
                <c:pt idx="226">
                  <c:v>2204</c:v>
                </c:pt>
                <c:pt idx="227">
                  <c:v>2204</c:v>
                </c:pt>
                <c:pt idx="228">
                  <c:v>2213</c:v>
                </c:pt>
                <c:pt idx="229">
                  <c:v>2214</c:v>
                </c:pt>
                <c:pt idx="230">
                  <c:v>2221</c:v>
                </c:pt>
                <c:pt idx="231">
                  <c:v>2225</c:v>
                </c:pt>
                <c:pt idx="232">
                  <c:v>2233</c:v>
                </c:pt>
                <c:pt idx="233">
                  <c:v>2234</c:v>
                </c:pt>
                <c:pt idx="234">
                  <c:v>2252</c:v>
                </c:pt>
                <c:pt idx="235">
                  <c:v>2255</c:v>
                </c:pt>
                <c:pt idx="236">
                  <c:v>2255</c:v>
                </c:pt>
                <c:pt idx="237">
                  <c:v>2259</c:v>
                </c:pt>
                <c:pt idx="238">
                  <c:v>2261</c:v>
                </c:pt>
                <c:pt idx="239">
                  <c:v>2268</c:v>
                </c:pt>
                <c:pt idx="240">
                  <c:v>2287</c:v>
                </c:pt>
                <c:pt idx="241">
                  <c:v>2287</c:v>
                </c:pt>
                <c:pt idx="242">
                  <c:v>2293</c:v>
                </c:pt>
                <c:pt idx="243">
                  <c:v>2307</c:v>
                </c:pt>
                <c:pt idx="244">
                  <c:v>2307</c:v>
                </c:pt>
                <c:pt idx="245">
                  <c:v>2309</c:v>
                </c:pt>
                <c:pt idx="246">
                  <c:v>2313</c:v>
                </c:pt>
                <c:pt idx="247">
                  <c:v>2316</c:v>
                </c:pt>
                <c:pt idx="248">
                  <c:v>2316</c:v>
                </c:pt>
                <c:pt idx="249">
                  <c:v>2317</c:v>
                </c:pt>
                <c:pt idx="250">
                  <c:v>2335</c:v>
                </c:pt>
                <c:pt idx="251">
                  <c:v>2354</c:v>
                </c:pt>
                <c:pt idx="252">
                  <c:v>2372</c:v>
                </c:pt>
                <c:pt idx="253">
                  <c:v>2391</c:v>
                </c:pt>
                <c:pt idx="254">
                  <c:v>2437</c:v>
                </c:pt>
                <c:pt idx="255">
                  <c:v>2454</c:v>
                </c:pt>
                <c:pt idx="256">
                  <c:v>2471</c:v>
                </c:pt>
                <c:pt idx="257">
                  <c:v>2833</c:v>
                </c:pt>
                <c:pt idx="258">
                  <c:v>2858</c:v>
                </c:pt>
                <c:pt idx="259">
                  <c:v>2865</c:v>
                </c:pt>
              </c:numCache>
            </c:numRef>
          </c:xVal>
          <c:yVal>
            <c:numRef>
              <c:f>TornadoProducingCells!$B$2:$B$261</c:f>
              <c:numCache>
                <c:formatCode>General</c:formatCode>
                <c:ptCount val="260"/>
                <c:pt idx="0">
                  <c:v>0.3</c:v>
                </c:pt>
                <c:pt idx="1">
                  <c:v>0.3</c:v>
                </c:pt>
                <c:pt idx="2">
                  <c:v>0.42</c:v>
                </c:pt>
                <c:pt idx="3">
                  <c:v>0.45</c:v>
                </c:pt>
                <c:pt idx="4">
                  <c:v>0.42</c:v>
                </c:pt>
                <c:pt idx="5">
                  <c:v>0.38</c:v>
                </c:pt>
                <c:pt idx="6">
                  <c:v>0.38</c:v>
                </c:pt>
                <c:pt idx="7">
                  <c:v>0.45</c:v>
                </c:pt>
                <c:pt idx="8">
                  <c:v>0.38</c:v>
                </c:pt>
                <c:pt idx="9">
                  <c:v>0.45</c:v>
                </c:pt>
                <c:pt idx="10">
                  <c:v>0.69</c:v>
                </c:pt>
                <c:pt idx="11">
                  <c:v>0.77</c:v>
                </c:pt>
                <c:pt idx="12">
                  <c:v>0.65</c:v>
                </c:pt>
                <c:pt idx="13">
                  <c:v>0.42</c:v>
                </c:pt>
                <c:pt idx="14">
                  <c:v>0.61</c:v>
                </c:pt>
                <c:pt idx="15">
                  <c:v>0.45</c:v>
                </c:pt>
                <c:pt idx="16">
                  <c:v>0.26</c:v>
                </c:pt>
                <c:pt idx="17">
                  <c:v>0.34</c:v>
                </c:pt>
                <c:pt idx="18">
                  <c:v>0.3</c:v>
                </c:pt>
                <c:pt idx="19">
                  <c:v>0.26</c:v>
                </c:pt>
                <c:pt idx="20">
                  <c:v>0.61</c:v>
                </c:pt>
                <c:pt idx="21">
                  <c:v>0.38</c:v>
                </c:pt>
                <c:pt idx="22">
                  <c:v>0.53</c:v>
                </c:pt>
                <c:pt idx="23">
                  <c:v>0.45</c:v>
                </c:pt>
                <c:pt idx="24">
                  <c:v>0.49</c:v>
                </c:pt>
                <c:pt idx="25">
                  <c:v>0.42</c:v>
                </c:pt>
                <c:pt idx="26">
                  <c:v>0.42</c:v>
                </c:pt>
                <c:pt idx="27">
                  <c:v>0.65</c:v>
                </c:pt>
                <c:pt idx="28">
                  <c:v>0.93</c:v>
                </c:pt>
                <c:pt idx="29">
                  <c:v>0.89</c:v>
                </c:pt>
                <c:pt idx="30">
                  <c:v>0.65</c:v>
                </c:pt>
                <c:pt idx="31">
                  <c:v>0.49</c:v>
                </c:pt>
                <c:pt idx="32">
                  <c:v>0.85</c:v>
                </c:pt>
                <c:pt idx="33">
                  <c:v>1.17</c:v>
                </c:pt>
                <c:pt idx="34">
                  <c:v>0.85</c:v>
                </c:pt>
                <c:pt idx="35">
                  <c:v>0.3</c:v>
                </c:pt>
                <c:pt idx="36">
                  <c:v>0.65</c:v>
                </c:pt>
                <c:pt idx="37">
                  <c:v>0.42</c:v>
                </c:pt>
                <c:pt idx="38">
                  <c:v>0.53</c:v>
                </c:pt>
                <c:pt idx="39">
                  <c:v>0.65</c:v>
                </c:pt>
                <c:pt idx="40">
                  <c:v>0.85</c:v>
                </c:pt>
                <c:pt idx="41">
                  <c:v>0.77</c:v>
                </c:pt>
                <c:pt idx="42">
                  <c:v>0.45</c:v>
                </c:pt>
                <c:pt idx="43">
                  <c:v>1.25</c:v>
                </c:pt>
                <c:pt idx="44">
                  <c:v>0.53</c:v>
                </c:pt>
                <c:pt idx="45">
                  <c:v>1.01</c:v>
                </c:pt>
                <c:pt idx="46">
                  <c:v>0.81</c:v>
                </c:pt>
                <c:pt idx="47">
                  <c:v>1.52</c:v>
                </c:pt>
                <c:pt idx="48">
                  <c:v>0.93</c:v>
                </c:pt>
                <c:pt idx="49">
                  <c:v>1.44</c:v>
                </c:pt>
                <c:pt idx="50">
                  <c:v>1.05</c:v>
                </c:pt>
                <c:pt idx="51">
                  <c:v>1.56</c:v>
                </c:pt>
                <c:pt idx="52">
                  <c:v>1.17</c:v>
                </c:pt>
                <c:pt idx="53">
                  <c:v>0.81</c:v>
                </c:pt>
                <c:pt idx="54">
                  <c:v>0.61</c:v>
                </c:pt>
                <c:pt idx="55">
                  <c:v>1.0900000000000001</c:v>
                </c:pt>
                <c:pt idx="56">
                  <c:v>1.1299999999999999</c:v>
                </c:pt>
                <c:pt idx="57">
                  <c:v>0.45</c:v>
                </c:pt>
                <c:pt idx="58">
                  <c:v>0.3</c:v>
                </c:pt>
                <c:pt idx="59">
                  <c:v>0.81</c:v>
                </c:pt>
                <c:pt idx="60">
                  <c:v>0.69</c:v>
                </c:pt>
                <c:pt idx="61">
                  <c:v>1.1299999999999999</c:v>
                </c:pt>
                <c:pt idx="62">
                  <c:v>0.26</c:v>
                </c:pt>
                <c:pt idx="63">
                  <c:v>0.3</c:v>
                </c:pt>
                <c:pt idx="64">
                  <c:v>0.77</c:v>
                </c:pt>
                <c:pt idx="65">
                  <c:v>0.45</c:v>
                </c:pt>
                <c:pt idx="66">
                  <c:v>0.56999999999999995</c:v>
                </c:pt>
                <c:pt idx="67">
                  <c:v>1.01</c:v>
                </c:pt>
                <c:pt idx="68">
                  <c:v>0.42</c:v>
                </c:pt>
                <c:pt idx="69">
                  <c:v>2.15</c:v>
                </c:pt>
                <c:pt idx="70">
                  <c:v>1.1299999999999999</c:v>
                </c:pt>
                <c:pt idx="71">
                  <c:v>1.05</c:v>
                </c:pt>
                <c:pt idx="72">
                  <c:v>0.85</c:v>
                </c:pt>
                <c:pt idx="73">
                  <c:v>1.01</c:v>
                </c:pt>
                <c:pt idx="74">
                  <c:v>0.56999999999999995</c:v>
                </c:pt>
                <c:pt idx="75">
                  <c:v>1.6</c:v>
                </c:pt>
                <c:pt idx="76">
                  <c:v>0.38</c:v>
                </c:pt>
                <c:pt idx="77">
                  <c:v>1.28</c:v>
                </c:pt>
                <c:pt idx="78">
                  <c:v>1.32</c:v>
                </c:pt>
                <c:pt idx="79">
                  <c:v>0.81</c:v>
                </c:pt>
                <c:pt idx="80">
                  <c:v>0.81</c:v>
                </c:pt>
                <c:pt idx="81">
                  <c:v>0.81</c:v>
                </c:pt>
                <c:pt idx="82">
                  <c:v>1.36</c:v>
                </c:pt>
                <c:pt idx="83">
                  <c:v>1.21</c:v>
                </c:pt>
                <c:pt idx="84">
                  <c:v>1.0900000000000001</c:v>
                </c:pt>
                <c:pt idx="85">
                  <c:v>1.28</c:v>
                </c:pt>
                <c:pt idx="86">
                  <c:v>1.56</c:v>
                </c:pt>
                <c:pt idx="87">
                  <c:v>1.0900000000000001</c:v>
                </c:pt>
                <c:pt idx="88">
                  <c:v>1.84</c:v>
                </c:pt>
                <c:pt idx="89">
                  <c:v>0.53</c:v>
                </c:pt>
                <c:pt idx="90">
                  <c:v>0.77</c:v>
                </c:pt>
                <c:pt idx="91">
                  <c:v>0.93</c:v>
                </c:pt>
                <c:pt idx="92">
                  <c:v>0.61</c:v>
                </c:pt>
                <c:pt idx="93">
                  <c:v>0.65</c:v>
                </c:pt>
                <c:pt idx="94">
                  <c:v>0.77</c:v>
                </c:pt>
                <c:pt idx="95">
                  <c:v>0.77</c:v>
                </c:pt>
                <c:pt idx="96">
                  <c:v>0.65</c:v>
                </c:pt>
                <c:pt idx="97">
                  <c:v>1.84</c:v>
                </c:pt>
                <c:pt idx="98">
                  <c:v>0.56999999999999995</c:v>
                </c:pt>
                <c:pt idx="99">
                  <c:v>1.4</c:v>
                </c:pt>
                <c:pt idx="100">
                  <c:v>1.6</c:v>
                </c:pt>
                <c:pt idx="101">
                  <c:v>1.05</c:v>
                </c:pt>
                <c:pt idx="102">
                  <c:v>1.25</c:v>
                </c:pt>
                <c:pt idx="103">
                  <c:v>0.97</c:v>
                </c:pt>
                <c:pt idx="104">
                  <c:v>1.8</c:v>
                </c:pt>
                <c:pt idx="105">
                  <c:v>0.77</c:v>
                </c:pt>
                <c:pt idx="106">
                  <c:v>0.65</c:v>
                </c:pt>
                <c:pt idx="107">
                  <c:v>0.49</c:v>
                </c:pt>
                <c:pt idx="108">
                  <c:v>1.05</c:v>
                </c:pt>
                <c:pt idx="109">
                  <c:v>0.42</c:v>
                </c:pt>
                <c:pt idx="110">
                  <c:v>0.53</c:v>
                </c:pt>
                <c:pt idx="111">
                  <c:v>1.4</c:v>
                </c:pt>
                <c:pt idx="112">
                  <c:v>0.69</c:v>
                </c:pt>
                <c:pt idx="113">
                  <c:v>0.49</c:v>
                </c:pt>
                <c:pt idx="114">
                  <c:v>1.64</c:v>
                </c:pt>
                <c:pt idx="115">
                  <c:v>0.69</c:v>
                </c:pt>
                <c:pt idx="116">
                  <c:v>0.3</c:v>
                </c:pt>
                <c:pt idx="117">
                  <c:v>0.61</c:v>
                </c:pt>
                <c:pt idx="118">
                  <c:v>0.61</c:v>
                </c:pt>
                <c:pt idx="119">
                  <c:v>0.42</c:v>
                </c:pt>
                <c:pt idx="120">
                  <c:v>1.05</c:v>
                </c:pt>
                <c:pt idx="121">
                  <c:v>0.42</c:v>
                </c:pt>
                <c:pt idx="122">
                  <c:v>0.89</c:v>
                </c:pt>
                <c:pt idx="123">
                  <c:v>0.3</c:v>
                </c:pt>
                <c:pt idx="124">
                  <c:v>1.0900000000000001</c:v>
                </c:pt>
                <c:pt idx="125">
                  <c:v>0.89</c:v>
                </c:pt>
                <c:pt idx="126">
                  <c:v>0.81</c:v>
                </c:pt>
                <c:pt idx="127">
                  <c:v>1.28</c:v>
                </c:pt>
                <c:pt idx="128">
                  <c:v>0.3</c:v>
                </c:pt>
                <c:pt idx="129">
                  <c:v>0.81</c:v>
                </c:pt>
                <c:pt idx="130">
                  <c:v>0.81</c:v>
                </c:pt>
                <c:pt idx="131">
                  <c:v>1.05</c:v>
                </c:pt>
                <c:pt idx="132">
                  <c:v>2.19</c:v>
                </c:pt>
                <c:pt idx="133">
                  <c:v>0.49</c:v>
                </c:pt>
                <c:pt idx="134">
                  <c:v>0.3</c:v>
                </c:pt>
                <c:pt idx="135">
                  <c:v>0.26</c:v>
                </c:pt>
                <c:pt idx="136">
                  <c:v>0.26</c:v>
                </c:pt>
                <c:pt idx="137">
                  <c:v>0.49</c:v>
                </c:pt>
                <c:pt idx="138">
                  <c:v>0.3</c:v>
                </c:pt>
                <c:pt idx="139">
                  <c:v>0.34</c:v>
                </c:pt>
                <c:pt idx="140">
                  <c:v>0.49</c:v>
                </c:pt>
                <c:pt idx="141">
                  <c:v>0.42</c:v>
                </c:pt>
                <c:pt idx="142">
                  <c:v>1.25</c:v>
                </c:pt>
                <c:pt idx="143">
                  <c:v>0.3</c:v>
                </c:pt>
                <c:pt idx="144">
                  <c:v>1.36</c:v>
                </c:pt>
                <c:pt idx="145">
                  <c:v>0.56999999999999995</c:v>
                </c:pt>
                <c:pt idx="146">
                  <c:v>0.3</c:v>
                </c:pt>
                <c:pt idx="147">
                  <c:v>0.3</c:v>
                </c:pt>
                <c:pt idx="148">
                  <c:v>0.34</c:v>
                </c:pt>
                <c:pt idx="149">
                  <c:v>0.26</c:v>
                </c:pt>
                <c:pt idx="150">
                  <c:v>0.61</c:v>
                </c:pt>
                <c:pt idx="151">
                  <c:v>0.38</c:v>
                </c:pt>
                <c:pt idx="152">
                  <c:v>0.53</c:v>
                </c:pt>
                <c:pt idx="153">
                  <c:v>0.45</c:v>
                </c:pt>
                <c:pt idx="154">
                  <c:v>0.97</c:v>
                </c:pt>
                <c:pt idx="155">
                  <c:v>1.96</c:v>
                </c:pt>
                <c:pt idx="156">
                  <c:v>1.56</c:v>
                </c:pt>
                <c:pt idx="157">
                  <c:v>0.42</c:v>
                </c:pt>
                <c:pt idx="158">
                  <c:v>0.77</c:v>
                </c:pt>
                <c:pt idx="159">
                  <c:v>0.89</c:v>
                </c:pt>
                <c:pt idx="160">
                  <c:v>0.49</c:v>
                </c:pt>
                <c:pt idx="161">
                  <c:v>0.89</c:v>
                </c:pt>
                <c:pt idx="162">
                  <c:v>1.72</c:v>
                </c:pt>
                <c:pt idx="163">
                  <c:v>0.77</c:v>
                </c:pt>
                <c:pt idx="164">
                  <c:v>1.4</c:v>
                </c:pt>
                <c:pt idx="165">
                  <c:v>0.61</c:v>
                </c:pt>
                <c:pt idx="166">
                  <c:v>0.73</c:v>
                </c:pt>
                <c:pt idx="167">
                  <c:v>0.53</c:v>
                </c:pt>
                <c:pt idx="168">
                  <c:v>0.53</c:v>
                </c:pt>
                <c:pt idx="169">
                  <c:v>0.53</c:v>
                </c:pt>
                <c:pt idx="170">
                  <c:v>0.49</c:v>
                </c:pt>
                <c:pt idx="171">
                  <c:v>0.42</c:v>
                </c:pt>
                <c:pt idx="172">
                  <c:v>0.69</c:v>
                </c:pt>
                <c:pt idx="173">
                  <c:v>0.93</c:v>
                </c:pt>
                <c:pt idx="174">
                  <c:v>1.84</c:v>
                </c:pt>
                <c:pt idx="175">
                  <c:v>0.69</c:v>
                </c:pt>
                <c:pt idx="176">
                  <c:v>1.01</c:v>
                </c:pt>
                <c:pt idx="177">
                  <c:v>0.49</c:v>
                </c:pt>
                <c:pt idx="178">
                  <c:v>0.42</c:v>
                </c:pt>
                <c:pt idx="179">
                  <c:v>0.61</c:v>
                </c:pt>
                <c:pt idx="180">
                  <c:v>0.56999999999999995</c:v>
                </c:pt>
                <c:pt idx="181">
                  <c:v>0.61</c:v>
                </c:pt>
                <c:pt idx="182">
                  <c:v>0.3</c:v>
                </c:pt>
                <c:pt idx="183">
                  <c:v>0.49</c:v>
                </c:pt>
                <c:pt idx="184">
                  <c:v>1.17</c:v>
                </c:pt>
                <c:pt idx="185">
                  <c:v>0.38</c:v>
                </c:pt>
                <c:pt idx="186">
                  <c:v>0.49</c:v>
                </c:pt>
                <c:pt idx="187">
                  <c:v>0.38</c:v>
                </c:pt>
                <c:pt idx="188">
                  <c:v>0.89</c:v>
                </c:pt>
                <c:pt idx="189">
                  <c:v>2.23</c:v>
                </c:pt>
                <c:pt idx="190">
                  <c:v>1.21</c:v>
                </c:pt>
                <c:pt idx="191">
                  <c:v>1.68</c:v>
                </c:pt>
                <c:pt idx="192">
                  <c:v>1.56</c:v>
                </c:pt>
                <c:pt idx="193">
                  <c:v>1.05</c:v>
                </c:pt>
                <c:pt idx="194">
                  <c:v>0.56999999999999995</c:v>
                </c:pt>
                <c:pt idx="195">
                  <c:v>0.77</c:v>
                </c:pt>
                <c:pt idx="196">
                  <c:v>1.48</c:v>
                </c:pt>
                <c:pt idx="197">
                  <c:v>1.64</c:v>
                </c:pt>
                <c:pt idx="198">
                  <c:v>0.61</c:v>
                </c:pt>
                <c:pt idx="199">
                  <c:v>0.85</c:v>
                </c:pt>
                <c:pt idx="200">
                  <c:v>1.52</c:v>
                </c:pt>
                <c:pt idx="201">
                  <c:v>2.83</c:v>
                </c:pt>
                <c:pt idx="202">
                  <c:v>1.64</c:v>
                </c:pt>
                <c:pt idx="203">
                  <c:v>0.38</c:v>
                </c:pt>
                <c:pt idx="204">
                  <c:v>0.45</c:v>
                </c:pt>
                <c:pt idx="205">
                  <c:v>0.65</c:v>
                </c:pt>
                <c:pt idx="206">
                  <c:v>0.38</c:v>
                </c:pt>
                <c:pt idx="207">
                  <c:v>0.49</c:v>
                </c:pt>
                <c:pt idx="208">
                  <c:v>0.49</c:v>
                </c:pt>
                <c:pt idx="209">
                  <c:v>0.42</c:v>
                </c:pt>
                <c:pt idx="210">
                  <c:v>1.01</c:v>
                </c:pt>
                <c:pt idx="211">
                  <c:v>1.72</c:v>
                </c:pt>
                <c:pt idx="212">
                  <c:v>2.11</c:v>
                </c:pt>
                <c:pt idx="213">
                  <c:v>1.68</c:v>
                </c:pt>
                <c:pt idx="214">
                  <c:v>2.4300000000000002</c:v>
                </c:pt>
                <c:pt idx="215">
                  <c:v>1.25</c:v>
                </c:pt>
                <c:pt idx="216">
                  <c:v>0.3</c:v>
                </c:pt>
                <c:pt idx="217">
                  <c:v>0.85</c:v>
                </c:pt>
                <c:pt idx="218">
                  <c:v>0.34</c:v>
                </c:pt>
                <c:pt idx="219">
                  <c:v>2.08</c:v>
                </c:pt>
                <c:pt idx="220">
                  <c:v>2.4300000000000002</c:v>
                </c:pt>
                <c:pt idx="221">
                  <c:v>1.52</c:v>
                </c:pt>
                <c:pt idx="222">
                  <c:v>1.92</c:v>
                </c:pt>
                <c:pt idx="223">
                  <c:v>0.65</c:v>
                </c:pt>
                <c:pt idx="224">
                  <c:v>1.01</c:v>
                </c:pt>
                <c:pt idx="225">
                  <c:v>1.1299999999999999</c:v>
                </c:pt>
                <c:pt idx="226">
                  <c:v>0.85</c:v>
                </c:pt>
                <c:pt idx="227">
                  <c:v>2.4300000000000002</c:v>
                </c:pt>
                <c:pt idx="228">
                  <c:v>0.73</c:v>
                </c:pt>
                <c:pt idx="229">
                  <c:v>0.38</c:v>
                </c:pt>
                <c:pt idx="230">
                  <c:v>0.85</c:v>
                </c:pt>
                <c:pt idx="231">
                  <c:v>1.05</c:v>
                </c:pt>
                <c:pt idx="232">
                  <c:v>0.65</c:v>
                </c:pt>
                <c:pt idx="233">
                  <c:v>1.72</c:v>
                </c:pt>
                <c:pt idx="234">
                  <c:v>1.28</c:v>
                </c:pt>
                <c:pt idx="235">
                  <c:v>0.69</c:v>
                </c:pt>
                <c:pt idx="236">
                  <c:v>1.25</c:v>
                </c:pt>
                <c:pt idx="237">
                  <c:v>0.42</c:v>
                </c:pt>
                <c:pt idx="238">
                  <c:v>0.81</c:v>
                </c:pt>
                <c:pt idx="239">
                  <c:v>0.42</c:v>
                </c:pt>
                <c:pt idx="240">
                  <c:v>1.0900000000000001</c:v>
                </c:pt>
                <c:pt idx="241">
                  <c:v>0.69</c:v>
                </c:pt>
                <c:pt idx="242">
                  <c:v>0.89</c:v>
                </c:pt>
                <c:pt idx="243">
                  <c:v>0.61</c:v>
                </c:pt>
                <c:pt idx="244">
                  <c:v>0.81</c:v>
                </c:pt>
                <c:pt idx="245">
                  <c:v>1.25</c:v>
                </c:pt>
                <c:pt idx="246">
                  <c:v>1.36</c:v>
                </c:pt>
                <c:pt idx="247">
                  <c:v>1.01</c:v>
                </c:pt>
                <c:pt idx="248">
                  <c:v>0.56999999999999995</c:v>
                </c:pt>
                <c:pt idx="249">
                  <c:v>0.81</c:v>
                </c:pt>
                <c:pt idx="250">
                  <c:v>1.36</c:v>
                </c:pt>
                <c:pt idx="251">
                  <c:v>0.97</c:v>
                </c:pt>
                <c:pt idx="252">
                  <c:v>0.45</c:v>
                </c:pt>
                <c:pt idx="253">
                  <c:v>0.89</c:v>
                </c:pt>
                <c:pt idx="254">
                  <c:v>1.17</c:v>
                </c:pt>
                <c:pt idx="255">
                  <c:v>0.93</c:v>
                </c:pt>
                <c:pt idx="256">
                  <c:v>0.93</c:v>
                </c:pt>
                <c:pt idx="257">
                  <c:v>0.69</c:v>
                </c:pt>
                <c:pt idx="258">
                  <c:v>0.61</c:v>
                </c:pt>
                <c:pt idx="259">
                  <c:v>0.77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790-3D42-8AE3-65A4B44D2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9615072"/>
        <c:axId val="469614088"/>
      </c:scatterChart>
      <c:valAx>
        <c:axId val="469615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Elevation (m)</a:t>
                </a:r>
              </a:p>
            </c:rich>
          </c:tx>
          <c:layout>
            <c:manualLayout>
              <c:xMode val="edge"/>
              <c:yMode val="edge"/>
              <c:x val="0.40747647079453014"/>
              <c:y val="0.88700715719065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614088"/>
        <c:crosses val="autoZero"/>
        <c:crossBetween val="midCat"/>
      </c:valAx>
      <c:valAx>
        <c:axId val="469614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NROT</a:t>
                </a:r>
              </a:p>
            </c:rich>
          </c:tx>
          <c:layout>
            <c:manualLayout>
              <c:xMode val="edge"/>
              <c:yMode val="edge"/>
              <c:x val="1.0338226428866355E-2"/>
              <c:y val="0.471567505281352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615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641599521367747"/>
          <c:y val="0.29697763569397245"/>
          <c:w val="0.17597042821364015"/>
          <c:h val="0.336966136310443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NROT vs Elevation</a:t>
            </a:r>
          </a:p>
        </c:rich>
      </c:tx>
      <c:layout>
        <c:manualLayout>
          <c:xMode val="edge"/>
          <c:yMode val="edge"/>
          <c:x val="0.24760007813908755"/>
          <c:y val="1.5066650650935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84845069916033E-2"/>
          <c:y val="0.13180815943292526"/>
          <c:w val="0.58992535227728915"/>
          <c:h val="0.69253987515883131"/>
        </c:manualLayout>
      </c:layout>
      <c:scatterChart>
        <c:scatterStyle val="lineMarker"/>
        <c:varyColors val="0"/>
        <c:ser>
          <c:idx val="0"/>
          <c:order val="0"/>
          <c:tx>
            <c:strRef>
              <c:f>'10-min Change-All'!$E$1</c:f>
              <c:strCache>
                <c:ptCount val="1"/>
                <c:pt idx="0">
                  <c:v>Point of Delta Cell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name>Trendline</c:nam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9.0068822504057219E-2"/>
                  <c:y val="0.2728436968459389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/>
                      <a:t>y = 0.0001x + 0.0156</a:t>
                    </a:r>
                    <a:br>
                      <a:rPr lang="en-US" sz="1200" baseline="0"/>
                    </a:br>
                    <a:r>
                      <a:rPr lang="en-US" sz="1200" baseline="0"/>
                      <a:t>R² = 0.0089</a:t>
                    </a:r>
                    <a:endParaRPr lang="en-US" sz="12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'10-min Change-All'!$D$2:$D$413</c:f>
              <c:numCache>
                <c:formatCode>General</c:formatCode>
                <c:ptCount val="412"/>
                <c:pt idx="2">
                  <c:v>-880</c:v>
                </c:pt>
                <c:pt idx="3">
                  <c:v>-853</c:v>
                </c:pt>
                <c:pt idx="4">
                  <c:v>-787</c:v>
                </c:pt>
                <c:pt idx="5">
                  <c:v>-783</c:v>
                </c:pt>
                <c:pt idx="6">
                  <c:v>-748</c:v>
                </c:pt>
                <c:pt idx="7">
                  <c:v>-732</c:v>
                </c:pt>
                <c:pt idx="8">
                  <c:v>-700</c:v>
                </c:pt>
                <c:pt idx="9">
                  <c:v>-674</c:v>
                </c:pt>
                <c:pt idx="10">
                  <c:v>-672</c:v>
                </c:pt>
                <c:pt idx="11">
                  <c:v>-671</c:v>
                </c:pt>
                <c:pt idx="12">
                  <c:v>-666</c:v>
                </c:pt>
                <c:pt idx="13">
                  <c:v>-665</c:v>
                </c:pt>
                <c:pt idx="14">
                  <c:v>-640</c:v>
                </c:pt>
                <c:pt idx="15">
                  <c:v>-637</c:v>
                </c:pt>
                <c:pt idx="16">
                  <c:v>-632</c:v>
                </c:pt>
                <c:pt idx="17">
                  <c:v>-613</c:v>
                </c:pt>
                <c:pt idx="18">
                  <c:v>-613</c:v>
                </c:pt>
                <c:pt idx="19">
                  <c:v>-594</c:v>
                </c:pt>
                <c:pt idx="20">
                  <c:v>-590</c:v>
                </c:pt>
                <c:pt idx="21">
                  <c:v>-572</c:v>
                </c:pt>
                <c:pt idx="22">
                  <c:v>-557</c:v>
                </c:pt>
                <c:pt idx="23">
                  <c:v>-547</c:v>
                </c:pt>
                <c:pt idx="24">
                  <c:v>-545</c:v>
                </c:pt>
                <c:pt idx="25">
                  <c:v>-544</c:v>
                </c:pt>
                <c:pt idx="26">
                  <c:v>-537</c:v>
                </c:pt>
                <c:pt idx="27">
                  <c:v>-525</c:v>
                </c:pt>
                <c:pt idx="28">
                  <c:v>-516</c:v>
                </c:pt>
                <c:pt idx="29">
                  <c:v>-505</c:v>
                </c:pt>
                <c:pt idx="30">
                  <c:v>-491</c:v>
                </c:pt>
                <c:pt idx="31">
                  <c:v>-489</c:v>
                </c:pt>
                <c:pt idx="32">
                  <c:v>-488</c:v>
                </c:pt>
                <c:pt idx="33">
                  <c:v>-485</c:v>
                </c:pt>
                <c:pt idx="34">
                  <c:v>-483</c:v>
                </c:pt>
                <c:pt idx="35">
                  <c:v>-467</c:v>
                </c:pt>
                <c:pt idx="36">
                  <c:v>-450</c:v>
                </c:pt>
                <c:pt idx="37">
                  <c:v>-449</c:v>
                </c:pt>
                <c:pt idx="38">
                  <c:v>-444</c:v>
                </c:pt>
                <c:pt idx="39">
                  <c:v>-430</c:v>
                </c:pt>
                <c:pt idx="40">
                  <c:v>-426</c:v>
                </c:pt>
                <c:pt idx="41">
                  <c:v>-422</c:v>
                </c:pt>
                <c:pt idx="42">
                  <c:v>-417</c:v>
                </c:pt>
                <c:pt idx="43">
                  <c:v>-407</c:v>
                </c:pt>
                <c:pt idx="44">
                  <c:v>-404</c:v>
                </c:pt>
                <c:pt idx="45">
                  <c:v>-403</c:v>
                </c:pt>
                <c:pt idx="46">
                  <c:v>-399</c:v>
                </c:pt>
                <c:pt idx="47">
                  <c:v>-398</c:v>
                </c:pt>
                <c:pt idx="48">
                  <c:v>-394</c:v>
                </c:pt>
                <c:pt idx="49">
                  <c:v>-393</c:v>
                </c:pt>
                <c:pt idx="50">
                  <c:v>-389</c:v>
                </c:pt>
                <c:pt idx="51">
                  <c:v>-380</c:v>
                </c:pt>
                <c:pt idx="52">
                  <c:v>-374</c:v>
                </c:pt>
                <c:pt idx="53">
                  <c:v>-374</c:v>
                </c:pt>
                <c:pt idx="54">
                  <c:v>-372</c:v>
                </c:pt>
                <c:pt idx="55">
                  <c:v>-372</c:v>
                </c:pt>
                <c:pt idx="56">
                  <c:v>-367</c:v>
                </c:pt>
                <c:pt idx="57">
                  <c:v>-365</c:v>
                </c:pt>
                <c:pt idx="58">
                  <c:v>-363</c:v>
                </c:pt>
                <c:pt idx="59">
                  <c:v>-362</c:v>
                </c:pt>
                <c:pt idx="60">
                  <c:v>-362</c:v>
                </c:pt>
                <c:pt idx="61">
                  <c:v>-360</c:v>
                </c:pt>
                <c:pt idx="62">
                  <c:v>-355</c:v>
                </c:pt>
                <c:pt idx="63">
                  <c:v>-345</c:v>
                </c:pt>
                <c:pt idx="64">
                  <c:v>-330</c:v>
                </c:pt>
                <c:pt idx="65">
                  <c:v>-327</c:v>
                </c:pt>
                <c:pt idx="66">
                  <c:v>-323</c:v>
                </c:pt>
                <c:pt idx="67">
                  <c:v>-321</c:v>
                </c:pt>
                <c:pt idx="68">
                  <c:v>-318</c:v>
                </c:pt>
                <c:pt idx="69">
                  <c:v>-318</c:v>
                </c:pt>
                <c:pt idx="70">
                  <c:v>-317</c:v>
                </c:pt>
                <c:pt idx="71">
                  <c:v>-314</c:v>
                </c:pt>
                <c:pt idx="72">
                  <c:v>-312</c:v>
                </c:pt>
                <c:pt idx="73">
                  <c:v>-312</c:v>
                </c:pt>
                <c:pt idx="74">
                  <c:v>-310</c:v>
                </c:pt>
                <c:pt idx="75">
                  <c:v>-307</c:v>
                </c:pt>
                <c:pt idx="76">
                  <c:v>-306</c:v>
                </c:pt>
                <c:pt idx="77">
                  <c:v>-305</c:v>
                </c:pt>
                <c:pt idx="78">
                  <c:v>-302</c:v>
                </c:pt>
                <c:pt idx="79">
                  <c:v>-301</c:v>
                </c:pt>
                <c:pt idx="80">
                  <c:v>-298</c:v>
                </c:pt>
                <c:pt idx="81">
                  <c:v>-294</c:v>
                </c:pt>
                <c:pt idx="82">
                  <c:v>-294</c:v>
                </c:pt>
                <c:pt idx="83">
                  <c:v>-284</c:v>
                </c:pt>
                <c:pt idx="84">
                  <c:v>-281</c:v>
                </c:pt>
                <c:pt idx="85">
                  <c:v>-269</c:v>
                </c:pt>
                <c:pt idx="86">
                  <c:v>-260</c:v>
                </c:pt>
                <c:pt idx="87">
                  <c:v>-255</c:v>
                </c:pt>
                <c:pt idx="88">
                  <c:v>-244</c:v>
                </c:pt>
                <c:pt idx="89">
                  <c:v>-244</c:v>
                </c:pt>
                <c:pt idx="90">
                  <c:v>-236</c:v>
                </c:pt>
                <c:pt idx="91">
                  <c:v>-232</c:v>
                </c:pt>
                <c:pt idx="92">
                  <c:v>-229</c:v>
                </c:pt>
                <c:pt idx="93">
                  <c:v>-229</c:v>
                </c:pt>
                <c:pt idx="94">
                  <c:v>-227</c:v>
                </c:pt>
                <c:pt idx="95">
                  <c:v>-226</c:v>
                </c:pt>
                <c:pt idx="96">
                  <c:v>-222</c:v>
                </c:pt>
                <c:pt idx="97">
                  <c:v>-219</c:v>
                </c:pt>
                <c:pt idx="98">
                  <c:v>-218</c:v>
                </c:pt>
                <c:pt idx="99">
                  <c:v>-215</c:v>
                </c:pt>
                <c:pt idx="100">
                  <c:v>-214</c:v>
                </c:pt>
                <c:pt idx="101">
                  <c:v>-212</c:v>
                </c:pt>
                <c:pt idx="102">
                  <c:v>-211</c:v>
                </c:pt>
                <c:pt idx="103">
                  <c:v>-205</c:v>
                </c:pt>
                <c:pt idx="104">
                  <c:v>-203</c:v>
                </c:pt>
                <c:pt idx="105">
                  <c:v>-203</c:v>
                </c:pt>
                <c:pt idx="106">
                  <c:v>-200</c:v>
                </c:pt>
                <c:pt idx="107">
                  <c:v>-198</c:v>
                </c:pt>
                <c:pt idx="108">
                  <c:v>-194</c:v>
                </c:pt>
                <c:pt idx="109">
                  <c:v>-193</c:v>
                </c:pt>
                <c:pt idx="110">
                  <c:v>-191</c:v>
                </c:pt>
                <c:pt idx="111">
                  <c:v>-184</c:v>
                </c:pt>
                <c:pt idx="112">
                  <c:v>-183</c:v>
                </c:pt>
                <c:pt idx="113">
                  <c:v>-183</c:v>
                </c:pt>
                <c:pt idx="114">
                  <c:v>-181</c:v>
                </c:pt>
                <c:pt idx="115">
                  <c:v>-180</c:v>
                </c:pt>
                <c:pt idx="116">
                  <c:v>-180</c:v>
                </c:pt>
                <c:pt idx="117">
                  <c:v>-180</c:v>
                </c:pt>
                <c:pt idx="118">
                  <c:v>-179</c:v>
                </c:pt>
                <c:pt idx="119">
                  <c:v>-177</c:v>
                </c:pt>
                <c:pt idx="120">
                  <c:v>-177</c:v>
                </c:pt>
                <c:pt idx="121">
                  <c:v>-175</c:v>
                </c:pt>
                <c:pt idx="122">
                  <c:v>-172</c:v>
                </c:pt>
                <c:pt idx="123">
                  <c:v>-171</c:v>
                </c:pt>
                <c:pt idx="124">
                  <c:v>-171</c:v>
                </c:pt>
                <c:pt idx="125">
                  <c:v>-168</c:v>
                </c:pt>
                <c:pt idx="126">
                  <c:v>-166</c:v>
                </c:pt>
                <c:pt idx="127">
                  <c:v>-166</c:v>
                </c:pt>
                <c:pt idx="128">
                  <c:v>-163</c:v>
                </c:pt>
                <c:pt idx="129">
                  <c:v>-159</c:v>
                </c:pt>
                <c:pt idx="130">
                  <c:v>-156</c:v>
                </c:pt>
                <c:pt idx="131">
                  <c:v>-153</c:v>
                </c:pt>
                <c:pt idx="132">
                  <c:v>-152</c:v>
                </c:pt>
                <c:pt idx="133">
                  <c:v>-151</c:v>
                </c:pt>
                <c:pt idx="134">
                  <c:v>-147</c:v>
                </c:pt>
                <c:pt idx="135">
                  <c:v>-146</c:v>
                </c:pt>
                <c:pt idx="136">
                  <c:v>-146</c:v>
                </c:pt>
                <c:pt idx="137">
                  <c:v>-145</c:v>
                </c:pt>
                <c:pt idx="138">
                  <c:v>-145</c:v>
                </c:pt>
                <c:pt idx="139">
                  <c:v>-145</c:v>
                </c:pt>
                <c:pt idx="140">
                  <c:v>-142</c:v>
                </c:pt>
                <c:pt idx="141">
                  <c:v>-140</c:v>
                </c:pt>
                <c:pt idx="142">
                  <c:v>-139</c:v>
                </c:pt>
                <c:pt idx="143">
                  <c:v>-139</c:v>
                </c:pt>
                <c:pt idx="144">
                  <c:v>-138</c:v>
                </c:pt>
                <c:pt idx="145">
                  <c:v>-136</c:v>
                </c:pt>
                <c:pt idx="146">
                  <c:v>-135</c:v>
                </c:pt>
                <c:pt idx="147">
                  <c:v>-135</c:v>
                </c:pt>
                <c:pt idx="148">
                  <c:v>-130</c:v>
                </c:pt>
                <c:pt idx="149">
                  <c:v>-129</c:v>
                </c:pt>
                <c:pt idx="150">
                  <c:v>-127</c:v>
                </c:pt>
                <c:pt idx="151">
                  <c:v>-126</c:v>
                </c:pt>
                <c:pt idx="152">
                  <c:v>-123</c:v>
                </c:pt>
                <c:pt idx="153">
                  <c:v>-122</c:v>
                </c:pt>
                <c:pt idx="154">
                  <c:v>-122</c:v>
                </c:pt>
                <c:pt idx="155">
                  <c:v>-122</c:v>
                </c:pt>
                <c:pt idx="156">
                  <c:v>-122</c:v>
                </c:pt>
                <c:pt idx="157">
                  <c:v>-121</c:v>
                </c:pt>
                <c:pt idx="158">
                  <c:v>-119</c:v>
                </c:pt>
                <c:pt idx="159">
                  <c:v>-119</c:v>
                </c:pt>
                <c:pt idx="160">
                  <c:v>-118</c:v>
                </c:pt>
                <c:pt idx="161">
                  <c:v>-118</c:v>
                </c:pt>
                <c:pt idx="162">
                  <c:v>-117</c:v>
                </c:pt>
                <c:pt idx="163">
                  <c:v>-116</c:v>
                </c:pt>
                <c:pt idx="164">
                  <c:v>-114</c:v>
                </c:pt>
                <c:pt idx="165">
                  <c:v>-112</c:v>
                </c:pt>
                <c:pt idx="166">
                  <c:v>-112</c:v>
                </c:pt>
                <c:pt idx="167">
                  <c:v>-112</c:v>
                </c:pt>
                <c:pt idx="168">
                  <c:v>-111</c:v>
                </c:pt>
                <c:pt idx="169">
                  <c:v>-109</c:v>
                </c:pt>
                <c:pt idx="170">
                  <c:v>-107</c:v>
                </c:pt>
                <c:pt idx="171">
                  <c:v>-105</c:v>
                </c:pt>
                <c:pt idx="172">
                  <c:v>-105</c:v>
                </c:pt>
                <c:pt idx="173">
                  <c:v>-105</c:v>
                </c:pt>
                <c:pt idx="174">
                  <c:v>-105</c:v>
                </c:pt>
                <c:pt idx="175">
                  <c:v>-103</c:v>
                </c:pt>
                <c:pt idx="176">
                  <c:v>-101</c:v>
                </c:pt>
                <c:pt idx="177">
                  <c:v>-101</c:v>
                </c:pt>
                <c:pt idx="178">
                  <c:v>-97</c:v>
                </c:pt>
                <c:pt idx="179">
                  <c:v>-95</c:v>
                </c:pt>
                <c:pt idx="180">
                  <c:v>-95</c:v>
                </c:pt>
                <c:pt idx="181">
                  <c:v>-95</c:v>
                </c:pt>
                <c:pt idx="182">
                  <c:v>-93</c:v>
                </c:pt>
                <c:pt idx="183">
                  <c:v>-92</c:v>
                </c:pt>
                <c:pt idx="184">
                  <c:v>-91</c:v>
                </c:pt>
                <c:pt idx="185">
                  <c:v>-91</c:v>
                </c:pt>
                <c:pt idx="186">
                  <c:v>-91</c:v>
                </c:pt>
                <c:pt idx="187">
                  <c:v>-91</c:v>
                </c:pt>
                <c:pt idx="188">
                  <c:v>-90</c:v>
                </c:pt>
                <c:pt idx="189">
                  <c:v>-89</c:v>
                </c:pt>
                <c:pt idx="190">
                  <c:v>-88</c:v>
                </c:pt>
                <c:pt idx="191">
                  <c:v>-86</c:v>
                </c:pt>
                <c:pt idx="192">
                  <c:v>-85</c:v>
                </c:pt>
                <c:pt idx="193">
                  <c:v>-85</c:v>
                </c:pt>
                <c:pt idx="194">
                  <c:v>-83</c:v>
                </c:pt>
                <c:pt idx="195">
                  <c:v>-76</c:v>
                </c:pt>
                <c:pt idx="196">
                  <c:v>-74</c:v>
                </c:pt>
                <c:pt idx="197">
                  <c:v>-71</c:v>
                </c:pt>
                <c:pt idx="198">
                  <c:v>-70</c:v>
                </c:pt>
                <c:pt idx="199">
                  <c:v>-70</c:v>
                </c:pt>
                <c:pt idx="200">
                  <c:v>-70</c:v>
                </c:pt>
                <c:pt idx="201">
                  <c:v>-68</c:v>
                </c:pt>
                <c:pt idx="202">
                  <c:v>-67</c:v>
                </c:pt>
                <c:pt idx="203">
                  <c:v>-65</c:v>
                </c:pt>
                <c:pt idx="204">
                  <c:v>-64</c:v>
                </c:pt>
                <c:pt idx="205">
                  <c:v>-64</c:v>
                </c:pt>
                <c:pt idx="206">
                  <c:v>-62</c:v>
                </c:pt>
                <c:pt idx="207">
                  <c:v>-62</c:v>
                </c:pt>
                <c:pt idx="208">
                  <c:v>-62</c:v>
                </c:pt>
                <c:pt idx="209">
                  <c:v>-61</c:v>
                </c:pt>
                <c:pt idx="210">
                  <c:v>-61</c:v>
                </c:pt>
                <c:pt idx="211">
                  <c:v>-61</c:v>
                </c:pt>
                <c:pt idx="212">
                  <c:v>-61</c:v>
                </c:pt>
                <c:pt idx="213">
                  <c:v>-61</c:v>
                </c:pt>
                <c:pt idx="214">
                  <c:v>-60</c:v>
                </c:pt>
                <c:pt idx="215">
                  <c:v>-60</c:v>
                </c:pt>
                <c:pt idx="216">
                  <c:v>-59</c:v>
                </c:pt>
                <c:pt idx="217">
                  <c:v>-59</c:v>
                </c:pt>
                <c:pt idx="218">
                  <c:v>-56</c:v>
                </c:pt>
                <c:pt idx="219">
                  <c:v>-56</c:v>
                </c:pt>
                <c:pt idx="220">
                  <c:v>-55</c:v>
                </c:pt>
                <c:pt idx="221">
                  <c:v>-52</c:v>
                </c:pt>
                <c:pt idx="222">
                  <c:v>-50</c:v>
                </c:pt>
                <c:pt idx="223">
                  <c:v>-49</c:v>
                </c:pt>
                <c:pt idx="224">
                  <c:v>-49</c:v>
                </c:pt>
                <c:pt idx="225">
                  <c:v>-48</c:v>
                </c:pt>
                <c:pt idx="226">
                  <c:v>-45</c:v>
                </c:pt>
                <c:pt idx="227">
                  <c:v>-44</c:v>
                </c:pt>
                <c:pt idx="228">
                  <c:v>-44</c:v>
                </c:pt>
                <c:pt idx="229">
                  <c:v>-42</c:v>
                </c:pt>
                <c:pt idx="230">
                  <c:v>-40</c:v>
                </c:pt>
                <c:pt idx="231">
                  <c:v>-39</c:v>
                </c:pt>
                <c:pt idx="232">
                  <c:v>-38</c:v>
                </c:pt>
                <c:pt idx="233">
                  <c:v>-38</c:v>
                </c:pt>
                <c:pt idx="234">
                  <c:v>-38</c:v>
                </c:pt>
                <c:pt idx="235">
                  <c:v>-34</c:v>
                </c:pt>
                <c:pt idx="236">
                  <c:v>-34</c:v>
                </c:pt>
                <c:pt idx="237">
                  <c:v>-33</c:v>
                </c:pt>
                <c:pt idx="238">
                  <c:v>-31</c:v>
                </c:pt>
                <c:pt idx="239">
                  <c:v>-31</c:v>
                </c:pt>
                <c:pt idx="240">
                  <c:v>-30</c:v>
                </c:pt>
                <c:pt idx="241">
                  <c:v>-29</c:v>
                </c:pt>
                <c:pt idx="242">
                  <c:v>-28</c:v>
                </c:pt>
                <c:pt idx="243">
                  <c:v>-28</c:v>
                </c:pt>
                <c:pt idx="244">
                  <c:v>-27</c:v>
                </c:pt>
                <c:pt idx="245">
                  <c:v>-25</c:v>
                </c:pt>
                <c:pt idx="246">
                  <c:v>-24</c:v>
                </c:pt>
                <c:pt idx="247">
                  <c:v>-24</c:v>
                </c:pt>
                <c:pt idx="248">
                  <c:v>-23</c:v>
                </c:pt>
                <c:pt idx="249">
                  <c:v>-23</c:v>
                </c:pt>
                <c:pt idx="250">
                  <c:v>-22</c:v>
                </c:pt>
                <c:pt idx="251">
                  <c:v>-21</c:v>
                </c:pt>
                <c:pt idx="252">
                  <c:v>-21</c:v>
                </c:pt>
                <c:pt idx="253">
                  <c:v>-21</c:v>
                </c:pt>
                <c:pt idx="254">
                  <c:v>-20</c:v>
                </c:pt>
                <c:pt idx="255">
                  <c:v>-20</c:v>
                </c:pt>
                <c:pt idx="256">
                  <c:v>-19</c:v>
                </c:pt>
                <c:pt idx="257">
                  <c:v>-14</c:v>
                </c:pt>
                <c:pt idx="258">
                  <c:v>-14</c:v>
                </c:pt>
                <c:pt idx="259">
                  <c:v>-12</c:v>
                </c:pt>
                <c:pt idx="260">
                  <c:v>-12</c:v>
                </c:pt>
                <c:pt idx="261">
                  <c:v>-12</c:v>
                </c:pt>
                <c:pt idx="262">
                  <c:v>-11</c:v>
                </c:pt>
                <c:pt idx="263">
                  <c:v>-10</c:v>
                </c:pt>
                <c:pt idx="264">
                  <c:v>-10</c:v>
                </c:pt>
                <c:pt idx="265">
                  <c:v>-10</c:v>
                </c:pt>
                <c:pt idx="266">
                  <c:v>-9</c:v>
                </c:pt>
                <c:pt idx="267">
                  <c:v>-8</c:v>
                </c:pt>
                <c:pt idx="268">
                  <c:v>-7</c:v>
                </c:pt>
                <c:pt idx="269">
                  <c:v>-6</c:v>
                </c:pt>
                <c:pt idx="270">
                  <c:v>-5</c:v>
                </c:pt>
                <c:pt idx="271">
                  <c:v>-5</c:v>
                </c:pt>
                <c:pt idx="272">
                  <c:v>-4</c:v>
                </c:pt>
                <c:pt idx="273">
                  <c:v>-4</c:v>
                </c:pt>
                <c:pt idx="274">
                  <c:v>-4</c:v>
                </c:pt>
                <c:pt idx="275">
                  <c:v>-4</c:v>
                </c:pt>
                <c:pt idx="276">
                  <c:v>-2</c:v>
                </c:pt>
                <c:pt idx="277">
                  <c:v>-1</c:v>
                </c:pt>
                <c:pt idx="278">
                  <c:v>-1</c:v>
                </c:pt>
                <c:pt idx="279">
                  <c:v>-1</c:v>
                </c:pt>
                <c:pt idx="280">
                  <c:v>-1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1</c:v>
                </c:pt>
                <c:pt idx="285">
                  <c:v>1</c:v>
                </c:pt>
                <c:pt idx="286">
                  <c:v>5</c:v>
                </c:pt>
                <c:pt idx="287">
                  <c:v>6</c:v>
                </c:pt>
                <c:pt idx="288">
                  <c:v>9</c:v>
                </c:pt>
                <c:pt idx="289">
                  <c:v>13</c:v>
                </c:pt>
                <c:pt idx="290">
                  <c:v>13</c:v>
                </c:pt>
                <c:pt idx="291">
                  <c:v>17</c:v>
                </c:pt>
                <c:pt idx="292">
                  <c:v>18</c:v>
                </c:pt>
                <c:pt idx="293">
                  <c:v>18</c:v>
                </c:pt>
                <c:pt idx="294">
                  <c:v>24</c:v>
                </c:pt>
                <c:pt idx="295">
                  <c:v>27</c:v>
                </c:pt>
                <c:pt idx="296">
                  <c:v>27</c:v>
                </c:pt>
                <c:pt idx="297">
                  <c:v>29</c:v>
                </c:pt>
                <c:pt idx="298">
                  <c:v>29</c:v>
                </c:pt>
                <c:pt idx="299">
                  <c:v>30</c:v>
                </c:pt>
                <c:pt idx="300">
                  <c:v>30</c:v>
                </c:pt>
                <c:pt idx="301">
                  <c:v>32</c:v>
                </c:pt>
                <c:pt idx="302">
                  <c:v>41</c:v>
                </c:pt>
                <c:pt idx="303">
                  <c:v>42</c:v>
                </c:pt>
                <c:pt idx="304">
                  <c:v>42</c:v>
                </c:pt>
                <c:pt idx="305">
                  <c:v>49</c:v>
                </c:pt>
                <c:pt idx="306">
                  <c:v>50</c:v>
                </c:pt>
                <c:pt idx="307">
                  <c:v>52</c:v>
                </c:pt>
                <c:pt idx="308">
                  <c:v>52</c:v>
                </c:pt>
                <c:pt idx="309">
                  <c:v>55</c:v>
                </c:pt>
                <c:pt idx="310">
                  <c:v>55</c:v>
                </c:pt>
                <c:pt idx="311">
                  <c:v>61</c:v>
                </c:pt>
                <c:pt idx="312">
                  <c:v>61</c:v>
                </c:pt>
                <c:pt idx="313">
                  <c:v>64</c:v>
                </c:pt>
                <c:pt idx="314">
                  <c:v>64</c:v>
                </c:pt>
                <c:pt idx="315">
                  <c:v>66</c:v>
                </c:pt>
                <c:pt idx="316">
                  <c:v>70</c:v>
                </c:pt>
                <c:pt idx="317">
                  <c:v>71</c:v>
                </c:pt>
                <c:pt idx="318">
                  <c:v>71</c:v>
                </c:pt>
                <c:pt idx="319">
                  <c:v>74</c:v>
                </c:pt>
                <c:pt idx="320">
                  <c:v>76</c:v>
                </c:pt>
                <c:pt idx="321">
                  <c:v>86</c:v>
                </c:pt>
                <c:pt idx="322">
                  <c:v>88</c:v>
                </c:pt>
                <c:pt idx="323">
                  <c:v>91</c:v>
                </c:pt>
                <c:pt idx="324">
                  <c:v>91</c:v>
                </c:pt>
                <c:pt idx="325">
                  <c:v>92</c:v>
                </c:pt>
                <c:pt idx="326">
                  <c:v>94</c:v>
                </c:pt>
                <c:pt idx="327">
                  <c:v>94</c:v>
                </c:pt>
                <c:pt idx="328">
                  <c:v>94</c:v>
                </c:pt>
                <c:pt idx="329">
                  <c:v>95</c:v>
                </c:pt>
                <c:pt idx="330">
                  <c:v>98</c:v>
                </c:pt>
                <c:pt idx="331">
                  <c:v>115</c:v>
                </c:pt>
                <c:pt idx="332">
                  <c:v>118</c:v>
                </c:pt>
                <c:pt idx="333">
                  <c:v>119</c:v>
                </c:pt>
                <c:pt idx="334">
                  <c:v>120</c:v>
                </c:pt>
                <c:pt idx="335">
                  <c:v>122</c:v>
                </c:pt>
                <c:pt idx="336">
                  <c:v>123</c:v>
                </c:pt>
                <c:pt idx="337">
                  <c:v>123</c:v>
                </c:pt>
                <c:pt idx="338">
                  <c:v>128</c:v>
                </c:pt>
                <c:pt idx="339">
                  <c:v>129</c:v>
                </c:pt>
                <c:pt idx="340">
                  <c:v>130</c:v>
                </c:pt>
                <c:pt idx="341">
                  <c:v>132</c:v>
                </c:pt>
                <c:pt idx="342">
                  <c:v>133</c:v>
                </c:pt>
                <c:pt idx="343">
                  <c:v>148</c:v>
                </c:pt>
                <c:pt idx="344">
                  <c:v>150</c:v>
                </c:pt>
                <c:pt idx="345">
                  <c:v>150</c:v>
                </c:pt>
                <c:pt idx="346">
                  <c:v>154</c:v>
                </c:pt>
                <c:pt idx="347">
                  <c:v>154</c:v>
                </c:pt>
                <c:pt idx="348">
                  <c:v>159</c:v>
                </c:pt>
                <c:pt idx="349">
                  <c:v>162</c:v>
                </c:pt>
                <c:pt idx="350">
                  <c:v>165</c:v>
                </c:pt>
                <c:pt idx="351">
                  <c:v>170</c:v>
                </c:pt>
                <c:pt idx="352">
                  <c:v>170</c:v>
                </c:pt>
                <c:pt idx="353">
                  <c:v>181</c:v>
                </c:pt>
                <c:pt idx="354">
                  <c:v>183</c:v>
                </c:pt>
                <c:pt idx="355">
                  <c:v>183</c:v>
                </c:pt>
                <c:pt idx="356">
                  <c:v>186</c:v>
                </c:pt>
                <c:pt idx="357">
                  <c:v>195</c:v>
                </c:pt>
                <c:pt idx="358">
                  <c:v>198</c:v>
                </c:pt>
                <c:pt idx="359">
                  <c:v>199</c:v>
                </c:pt>
                <c:pt idx="360">
                  <c:v>202</c:v>
                </c:pt>
                <c:pt idx="361">
                  <c:v>217</c:v>
                </c:pt>
                <c:pt idx="362">
                  <c:v>218</c:v>
                </c:pt>
                <c:pt idx="363">
                  <c:v>229</c:v>
                </c:pt>
                <c:pt idx="364">
                  <c:v>236</c:v>
                </c:pt>
                <c:pt idx="365">
                  <c:v>237</c:v>
                </c:pt>
                <c:pt idx="366">
                  <c:v>239</c:v>
                </c:pt>
                <c:pt idx="367">
                  <c:v>240</c:v>
                </c:pt>
                <c:pt idx="368">
                  <c:v>244</c:v>
                </c:pt>
                <c:pt idx="369">
                  <c:v>244</c:v>
                </c:pt>
                <c:pt idx="370">
                  <c:v>244</c:v>
                </c:pt>
                <c:pt idx="371">
                  <c:v>245</c:v>
                </c:pt>
                <c:pt idx="372">
                  <c:v>247</c:v>
                </c:pt>
                <c:pt idx="373">
                  <c:v>249</c:v>
                </c:pt>
                <c:pt idx="374">
                  <c:v>261</c:v>
                </c:pt>
                <c:pt idx="375">
                  <c:v>267</c:v>
                </c:pt>
                <c:pt idx="376">
                  <c:v>275</c:v>
                </c:pt>
                <c:pt idx="377">
                  <c:v>278</c:v>
                </c:pt>
                <c:pt idx="378">
                  <c:v>281</c:v>
                </c:pt>
                <c:pt idx="379">
                  <c:v>292</c:v>
                </c:pt>
                <c:pt idx="380">
                  <c:v>305</c:v>
                </c:pt>
                <c:pt idx="381">
                  <c:v>309</c:v>
                </c:pt>
                <c:pt idx="382">
                  <c:v>346</c:v>
                </c:pt>
                <c:pt idx="383">
                  <c:v>369</c:v>
                </c:pt>
                <c:pt idx="384">
                  <c:v>382</c:v>
                </c:pt>
                <c:pt idx="385">
                  <c:v>385</c:v>
                </c:pt>
                <c:pt idx="386">
                  <c:v>387</c:v>
                </c:pt>
                <c:pt idx="387">
                  <c:v>393</c:v>
                </c:pt>
                <c:pt idx="388">
                  <c:v>433</c:v>
                </c:pt>
                <c:pt idx="389">
                  <c:v>450</c:v>
                </c:pt>
                <c:pt idx="390">
                  <c:v>476</c:v>
                </c:pt>
                <c:pt idx="391">
                  <c:v>507</c:v>
                </c:pt>
                <c:pt idx="392">
                  <c:v>520</c:v>
                </c:pt>
                <c:pt idx="393">
                  <c:v>522</c:v>
                </c:pt>
                <c:pt idx="394">
                  <c:v>543</c:v>
                </c:pt>
                <c:pt idx="395">
                  <c:v>545</c:v>
                </c:pt>
                <c:pt idx="396">
                  <c:v>596</c:v>
                </c:pt>
                <c:pt idx="397">
                  <c:v>599</c:v>
                </c:pt>
                <c:pt idx="398">
                  <c:v>670</c:v>
                </c:pt>
                <c:pt idx="399">
                  <c:v>711</c:v>
                </c:pt>
                <c:pt idx="400">
                  <c:v>712</c:v>
                </c:pt>
                <c:pt idx="401">
                  <c:v>735</c:v>
                </c:pt>
                <c:pt idx="402">
                  <c:v>770</c:v>
                </c:pt>
                <c:pt idx="403">
                  <c:v>887</c:v>
                </c:pt>
                <c:pt idx="404">
                  <c:v>901</c:v>
                </c:pt>
                <c:pt idx="405">
                  <c:v>937</c:v>
                </c:pt>
                <c:pt idx="406">
                  <c:v>946</c:v>
                </c:pt>
                <c:pt idx="407">
                  <c:v>1182</c:v>
                </c:pt>
                <c:pt idx="408">
                  <c:v>1346</c:v>
                </c:pt>
                <c:pt idx="409">
                  <c:v>1585</c:v>
                </c:pt>
                <c:pt idx="410">
                  <c:v>2320</c:v>
                </c:pt>
              </c:numCache>
            </c:numRef>
          </c:xVal>
          <c:yVal>
            <c:numRef>
              <c:f>'10-min Change-All'!$E$2:$E$413</c:f>
              <c:numCache>
                <c:formatCode>General</c:formatCode>
                <c:ptCount val="412"/>
                <c:pt idx="2">
                  <c:v>0.15</c:v>
                </c:pt>
                <c:pt idx="3">
                  <c:v>0.12</c:v>
                </c:pt>
                <c:pt idx="4">
                  <c:v>0.14999999999999997</c:v>
                </c:pt>
                <c:pt idx="5">
                  <c:v>-0.08</c:v>
                </c:pt>
                <c:pt idx="6">
                  <c:v>7.999999999999996E-2</c:v>
                </c:pt>
                <c:pt idx="7">
                  <c:v>-0.48</c:v>
                </c:pt>
                <c:pt idx="8">
                  <c:v>-0.12</c:v>
                </c:pt>
                <c:pt idx="9">
                  <c:v>-0.48</c:v>
                </c:pt>
                <c:pt idx="10">
                  <c:v>-0.59</c:v>
                </c:pt>
                <c:pt idx="11">
                  <c:v>0.16</c:v>
                </c:pt>
                <c:pt idx="12">
                  <c:v>0.12</c:v>
                </c:pt>
                <c:pt idx="13">
                  <c:v>0.2</c:v>
                </c:pt>
                <c:pt idx="14">
                  <c:v>-0.79</c:v>
                </c:pt>
                <c:pt idx="15">
                  <c:v>0</c:v>
                </c:pt>
                <c:pt idx="16">
                  <c:v>-0.12</c:v>
                </c:pt>
                <c:pt idx="17">
                  <c:v>-0.59</c:v>
                </c:pt>
                <c:pt idx="18">
                  <c:v>-0.08</c:v>
                </c:pt>
                <c:pt idx="19">
                  <c:v>0.04</c:v>
                </c:pt>
                <c:pt idx="20">
                  <c:v>-0.36</c:v>
                </c:pt>
                <c:pt idx="21">
                  <c:v>0.67999999999999994</c:v>
                </c:pt>
                <c:pt idx="22">
                  <c:v>0.23999999999999988</c:v>
                </c:pt>
                <c:pt idx="23">
                  <c:v>0.11000000000000004</c:v>
                </c:pt>
                <c:pt idx="24">
                  <c:v>0.75</c:v>
                </c:pt>
                <c:pt idx="25">
                  <c:v>-0.16</c:v>
                </c:pt>
                <c:pt idx="26">
                  <c:v>0.32</c:v>
                </c:pt>
                <c:pt idx="27">
                  <c:v>0.27</c:v>
                </c:pt>
                <c:pt idx="28">
                  <c:v>0.12</c:v>
                </c:pt>
                <c:pt idx="29">
                  <c:v>-0.34999999999999992</c:v>
                </c:pt>
                <c:pt idx="30">
                  <c:v>0.20000000000000007</c:v>
                </c:pt>
                <c:pt idx="31">
                  <c:v>0</c:v>
                </c:pt>
                <c:pt idx="32">
                  <c:v>-0.75</c:v>
                </c:pt>
                <c:pt idx="33">
                  <c:v>-0.24</c:v>
                </c:pt>
                <c:pt idx="34">
                  <c:v>-0.14999999999999997</c:v>
                </c:pt>
                <c:pt idx="35">
                  <c:v>-0.04</c:v>
                </c:pt>
                <c:pt idx="36">
                  <c:v>0.52</c:v>
                </c:pt>
                <c:pt idx="37">
                  <c:v>-0.44</c:v>
                </c:pt>
                <c:pt idx="38">
                  <c:v>-0.99</c:v>
                </c:pt>
                <c:pt idx="39">
                  <c:v>0.4</c:v>
                </c:pt>
                <c:pt idx="40">
                  <c:v>-0.53</c:v>
                </c:pt>
                <c:pt idx="41">
                  <c:v>-0.36</c:v>
                </c:pt>
                <c:pt idx="42">
                  <c:v>-0.3600000000000001</c:v>
                </c:pt>
                <c:pt idx="43">
                  <c:v>-0.87</c:v>
                </c:pt>
                <c:pt idx="44">
                  <c:v>-0.39</c:v>
                </c:pt>
                <c:pt idx="45">
                  <c:v>0.16</c:v>
                </c:pt>
                <c:pt idx="46">
                  <c:v>-0.87</c:v>
                </c:pt>
                <c:pt idx="47">
                  <c:v>0.19</c:v>
                </c:pt>
                <c:pt idx="48">
                  <c:v>0.43</c:v>
                </c:pt>
                <c:pt idx="49">
                  <c:v>0.12</c:v>
                </c:pt>
                <c:pt idx="50">
                  <c:v>0.23</c:v>
                </c:pt>
                <c:pt idx="51">
                  <c:v>4.0000000000000036E-2</c:v>
                </c:pt>
                <c:pt idx="52">
                  <c:v>-0.16</c:v>
                </c:pt>
                <c:pt idx="53">
                  <c:v>0.08</c:v>
                </c:pt>
                <c:pt idx="54">
                  <c:v>0.95</c:v>
                </c:pt>
                <c:pt idx="55">
                  <c:v>0.04</c:v>
                </c:pt>
                <c:pt idx="56">
                  <c:v>-0.12</c:v>
                </c:pt>
                <c:pt idx="57">
                  <c:v>-0.28000000000000003</c:v>
                </c:pt>
                <c:pt idx="58">
                  <c:v>-0.28000000000000003</c:v>
                </c:pt>
                <c:pt idx="59">
                  <c:v>-0.12</c:v>
                </c:pt>
                <c:pt idx="60">
                  <c:v>0.04</c:v>
                </c:pt>
                <c:pt idx="61">
                  <c:v>7.0000000000000007E-2</c:v>
                </c:pt>
                <c:pt idx="62">
                  <c:v>0.31</c:v>
                </c:pt>
                <c:pt idx="63">
                  <c:v>-0.35</c:v>
                </c:pt>
                <c:pt idx="64">
                  <c:v>0.16</c:v>
                </c:pt>
                <c:pt idx="65">
                  <c:v>3.9999999999999925E-2</c:v>
                </c:pt>
                <c:pt idx="66">
                  <c:v>0.28000000000000003</c:v>
                </c:pt>
                <c:pt idx="67">
                  <c:v>0.15000000000000002</c:v>
                </c:pt>
                <c:pt idx="68">
                  <c:v>0.11000000000000004</c:v>
                </c:pt>
                <c:pt idx="69">
                  <c:v>-0.31</c:v>
                </c:pt>
                <c:pt idx="70">
                  <c:v>-0.95</c:v>
                </c:pt>
                <c:pt idx="71">
                  <c:v>0.3600000000000001</c:v>
                </c:pt>
                <c:pt idx="72">
                  <c:v>-0.47</c:v>
                </c:pt>
                <c:pt idx="73">
                  <c:v>0</c:v>
                </c:pt>
                <c:pt idx="74">
                  <c:v>8.0000000000000016E-2</c:v>
                </c:pt>
                <c:pt idx="75">
                  <c:v>-0.51</c:v>
                </c:pt>
                <c:pt idx="76">
                  <c:v>4.0000000000000036E-2</c:v>
                </c:pt>
                <c:pt idx="77">
                  <c:v>-0.32</c:v>
                </c:pt>
                <c:pt idx="78">
                  <c:v>-0.3</c:v>
                </c:pt>
                <c:pt idx="79">
                  <c:v>0.12</c:v>
                </c:pt>
                <c:pt idx="80">
                  <c:v>0.19</c:v>
                </c:pt>
                <c:pt idx="81">
                  <c:v>-8.0000000000000016E-2</c:v>
                </c:pt>
                <c:pt idx="82">
                  <c:v>0.67999999999999994</c:v>
                </c:pt>
                <c:pt idx="83">
                  <c:v>-0.63</c:v>
                </c:pt>
                <c:pt idx="84">
                  <c:v>-0.68</c:v>
                </c:pt>
                <c:pt idx="85">
                  <c:v>-0.22999999999999998</c:v>
                </c:pt>
                <c:pt idx="86">
                  <c:v>-8.0000000000000016E-2</c:v>
                </c:pt>
                <c:pt idx="87">
                  <c:v>-0.71</c:v>
                </c:pt>
                <c:pt idx="88">
                  <c:v>-0.35000000000000003</c:v>
                </c:pt>
                <c:pt idx="89">
                  <c:v>0.23000000000000004</c:v>
                </c:pt>
                <c:pt idx="90">
                  <c:v>-0.67</c:v>
                </c:pt>
                <c:pt idx="91">
                  <c:v>-0.63</c:v>
                </c:pt>
                <c:pt idx="92">
                  <c:v>-1.5</c:v>
                </c:pt>
                <c:pt idx="93">
                  <c:v>-0.39</c:v>
                </c:pt>
                <c:pt idx="94">
                  <c:v>-0.2</c:v>
                </c:pt>
                <c:pt idx="95">
                  <c:v>7.0000000000000007E-2</c:v>
                </c:pt>
                <c:pt idx="96">
                  <c:v>0</c:v>
                </c:pt>
                <c:pt idx="97">
                  <c:v>0.31</c:v>
                </c:pt>
                <c:pt idx="98">
                  <c:v>0.51999999999999991</c:v>
                </c:pt>
                <c:pt idx="99">
                  <c:v>0.87</c:v>
                </c:pt>
                <c:pt idx="100">
                  <c:v>-0.08</c:v>
                </c:pt>
                <c:pt idx="101">
                  <c:v>0.39</c:v>
                </c:pt>
                <c:pt idx="102">
                  <c:v>0.16</c:v>
                </c:pt>
                <c:pt idx="103">
                  <c:v>-0.27</c:v>
                </c:pt>
                <c:pt idx="104">
                  <c:v>0.55000000000000004</c:v>
                </c:pt>
                <c:pt idx="105">
                  <c:v>0</c:v>
                </c:pt>
                <c:pt idx="106">
                  <c:v>0</c:v>
                </c:pt>
                <c:pt idx="107">
                  <c:v>0.15999999999999998</c:v>
                </c:pt>
                <c:pt idx="108">
                  <c:v>-0.31</c:v>
                </c:pt>
                <c:pt idx="109">
                  <c:v>-0.15000000000000002</c:v>
                </c:pt>
                <c:pt idx="110">
                  <c:v>0.04</c:v>
                </c:pt>
                <c:pt idx="111">
                  <c:v>0.19</c:v>
                </c:pt>
                <c:pt idx="112">
                  <c:v>0.51</c:v>
                </c:pt>
                <c:pt idx="113">
                  <c:v>-8.0000000000000016E-2</c:v>
                </c:pt>
                <c:pt idx="114">
                  <c:v>0</c:v>
                </c:pt>
                <c:pt idx="115">
                  <c:v>0.79</c:v>
                </c:pt>
                <c:pt idx="116">
                  <c:v>-0.19</c:v>
                </c:pt>
                <c:pt idx="117">
                  <c:v>0.2</c:v>
                </c:pt>
                <c:pt idx="118">
                  <c:v>-0.75</c:v>
                </c:pt>
                <c:pt idx="119">
                  <c:v>-0.71</c:v>
                </c:pt>
                <c:pt idx="120">
                  <c:v>-0.24</c:v>
                </c:pt>
                <c:pt idx="121">
                  <c:v>-7.0000000000000007E-2</c:v>
                </c:pt>
                <c:pt idx="122">
                  <c:v>0.83</c:v>
                </c:pt>
                <c:pt idx="123">
                  <c:v>0.32</c:v>
                </c:pt>
                <c:pt idx="124">
                  <c:v>0.11999999999999994</c:v>
                </c:pt>
                <c:pt idx="125">
                  <c:v>0</c:v>
                </c:pt>
                <c:pt idx="126">
                  <c:v>0.12</c:v>
                </c:pt>
                <c:pt idx="127">
                  <c:v>0.23</c:v>
                </c:pt>
                <c:pt idx="128">
                  <c:v>0.16</c:v>
                </c:pt>
                <c:pt idx="129">
                  <c:v>-0.63</c:v>
                </c:pt>
                <c:pt idx="130">
                  <c:v>0.31</c:v>
                </c:pt>
                <c:pt idx="131">
                  <c:v>0.72</c:v>
                </c:pt>
                <c:pt idx="132">
                  <c:v>0</c:v>
                </c:pt>
                <c:pt idx="133">
                  <c:v>-0.36</c:v>
                </c:pt>
                <c:pt idx="134">
                  <c:v>-0.71</c:v>
                </c:pt>
                <c:pt idx="135">
                  <c:v>0.47</c:v>
                </c:pt>
                <c:pt idx="136">
                  <c:v>0.52</c:v>
                </c:pt>
                <c:pt idx="137">
                  <c:v>0.04</c:v>
                </c:pt>
                <c:pt idx="138">
                  <c:v>-0.08</c:v>
                </c:pt>
                <c:pt idx="139">
                  <c:v>0.32</c:v>
                </c:pt>
                <c:pt idx="140">
                  <c:v>-7.999999999999996E-2</c:v>
                </c:pt>
                <c:pt idx="141">
                  <c:v>0.08</c:v>
                </c:pt>
                <c:pt idx="142">
                  <c:v>0.03</c:v>
                </c:pt>
                <c:pt idx="143">
                  <c:v>0.39</c:v>
                </c:pt>
                <c:pt idx="144">
                  <c:v>-0.36</c:v>
                </c:pt>
                <c:pt idx="145">
                  <c:v>0.43</c:v>
                </c:pt>
                <c:pt idx="146">
                  <c:v>-0.52</c:v>
                </c:pt>
                <c:pt idx="147">
                  <c:v>0.43</c:v>
                </c:pt>
                <c:pt idx="148">
                  <c:v>-0.16000000000000003</c:v>
                </c:pt>
                <c:pt idx="149">
                  <c:v>-0.36</c:v>
                </c:pt>
                <c:pt idx="150">
                  <c:v>0</c:v>
                </c:pt>
                <c:pt idx="151">
                  <c:v>-0.15</c:v>
                </c:pt>
                <c:pt idx="152">
                  <c:v>7.999999999999996E-2</c:v>
                </c:pt>
                <c:pt idx="153">
                  <c:v>-0.04</c:v>
                </c:pt>
                <c:pt idx="154">
                  <c:v>0.04</c:v>
                </c:pt>
                <c:pt idx="155">
                  <c:v>0.15000000000000002</c:v>
                </c:pt>
                <c:pt idx="156">
                  <c:v>0.60000000000000009</c:v>
                </c:pt>
                <c:pt idx="157">
                  <c:v>3.9999999999999925E-2</c:v>
                </c:pt>
                <c:pt idx="158">
                  <c:v>0.52</c:v>
                </c:pt>
                <c:pt idx="159">
                  <c:v>-3.999999999999998E-2</c:v>
                </c:pt>
                <c:pt idx="160">
                  <c:v>-0.28000000000000003</c:v>
                </c:pt>
                <c:pt idx="161">
                  <c:v>0.14999999999999997</c:v>
                </c:pt>
                <c:pt idx="162">
                  <c:v>0.71</c:v>
                </c:pt>
                <c:pt idx="163">
                  <c:v>0.87</c:v>
                </c:pt>
                <c:pt idx="164">
                  <c:v>-0.24</c:v>
                </c:pt>
                <c:pt idx="165">
                  <c:v>0.04</c:v>
                </c:pt>
                <c:pt idx="166">
                  <c:v>0.64</c:v>
                </c:pt>
                <c:pt idx="167">
                  <c:v>0.12</c:v>
                </c:pt>
                <c:pt idx="168">
                  <c:v>-0.32</c:v>
                </c:pt>
                <c:pt idx="169">
                  <c:v>0.36</c:v>
                </c:pt>
                <c:pt idx="170">
                  <c:v>0.12</c:v>
                </c:pt>
                <c:pt idx="171">
                  <c:v>-0.32</c:v>
                </c:pt>
                <c:pt idx="172">
                  <c:v>0.36</c:v>
                </c:pt>
                <c:pt idx="173">
                  <c:v>0.43</c:v>
                </c:pt>
                <c:pt idx="174">
                  <c:v>0.56000000000000005</c:v>
                </c:pt>
                <c:pt idx="175">
                  <c:v>0.67999999999999994</c:v>
                </c:pt>
                <c:pt idx="176">
                  <c:v>-0.04</c:v>
                </c:pt>
                <c:pt idx="177">
                  <c:v>-0.38</c:v>
                </c:pt>
                <c:pt idx="178">
                  <c:v>-0.12</c:v>
                </c:pt>
                <c:pt idx="179">
                  <c:v>-0.75</c:v>
                </c:pt>
                <c:pt idx="180">
                  <c:v>-0.35</c:v>
                </c:pt>
                <c:pt idx="181">
                  <c:v>0.03</c:v>
                </c:pt>
                <c:pt idx="182">
                  <c:v>-0.52</c:v>
                </c:pt>
                <c:pt idx="183">
                  <c:v>0.24</c:v>
                </c:pt>
                <c:pt idx="184">
                  <c:v>0</c:v>
                </c:pt>
                <c:pt idx="185">
                  <c:v>-0.23</c:v>
                </c:pt>
                <c:pt idx="186">
                  <c:v>0.43</c:v>
                </c:pt>
                <c:pt idx="187">
                  <c:v>-0.56000000000000005</c:v>
                </c:pt>
                <c:pt idx="188">
                  <c:v>0.24</c:v>
                </c:pt>
                <c:pt idx="189">
                  <c:v>-0.03</c:v>
                </c:pt>
                <c:pt idx="190">
                  <c:v>0.83</c:v>
                </c:pt>
                <c:pt idx="191">
                  <c:v>-0.15</c:v>
                </c:pt>
                <c:pt idx="192">
                  <c:v>0.28000000000000003</c:v>
                </c:pt>
                <c:pt idx="193">
                  <c:v>0.44</c:v>
                </c:pt>
                <c:pt idx="194">
                  <c:v>0</c:v>
                </c:pt>
                <c:pt idx="195">
                  <c:v>-0.2</c:v>
                </c:pt>
                <c:pt idx="196">
                  <c:v>-4.0000000000000036E-2</c:v>
                </c:pt>
                <c:pt idx="197">
                  <c:v>-0.79</c:v>
                </c:pt>
                <c:pt idx="198">
                  <c:v>0.79</c:v>
                </c:pt>
                <c:pt idx="199">
                  <c:v>-0.64</c:v>
                </c:pt>
                <c:pt idx="200">
                  <c:v>-8.0000000000000016E-2</c:v>
                </c:pt>
                <c:pt idx="201">
                  <c:v>0.19</c:v>
                </c:pt>
                <c:pt idx="202">
                  <c:v>-0.2</c:v>
                </c:pt>
                <c:pt idx="203">
                  <c:v>0</c:v>
                </c:pt>
                <c:pt idx="204">
                  <c:v>0.36</c:v>
                </c:pt>
                <c:pt idx="205">
                  <c:v>-0.52</c:v>
                </c:pt>
                <c:pt idx="206">
                  <c:v>0.15</c:v>
                </c:pt>
                <c:pt idx="207">
                  <c:v>0</c:v>
                </c:pt>
                <c:pt idx="208">
                  <c:v>-0.60000000000000009</c:v>
                </c:pt>
                <c:pt idx="209">
                  <c:v>0.71</c:v>
                </c:pt>
                <c:pt idx="210">
                  <c:v>-0.91</c:v>
                </c:pt>
                <c:pt idx="211">
                  <c:v>-0.12</c:v>
                </c:pt>
                <c:pt idx="212">
                  <c:v>0.04</c:v>
                </c:pt>
                <c:pt idx="213">
                  <c:v>-3.999999999999998E-2</c:v>
                </c:pt>
                <c:pt idx="214">
                  <c:v>-1.1499999999999999</c:v>
                </c:pt>
                <c:pt idx="215">
                  <c:v>7.0000000000000007E-2</c:v>
                </c:pt>
                <c:pt idx="216">
                  <c:v>0.04</c:v>
                </c:pt>
                <c:pt idx="217">
                  <c:v>-8.0000000000000016E-2</c:v>
                </c:pt>
                <c:pt idx="218">
                  <c:v>0.39</c:v>
                </c:pt>
                <c:pt idx="219">
                  <c:v>0.56000000000000005</c:v>
                </c:pt>
                <c:pt idx="220">
                  <c:v>0</c:v>
                </c:pt>
                <c:pt idx="221">
                  <c:v>0.44</c:v>
                </c:pt>
                <c:pt idx="222">
                  <c:v>-8.0000000000000071E-2</c:v>
                </c:pt>
                <c:pt idx="223">
                  <c:v>7.0000000000000007E-2</c:v>
                </c:pt>
                <c:pt idx="224">
                  <c:v>0.04</c:v>
                </c:pt>
                <c:pt idx="225">
                  <c:v>0.23000000000000004</c:v>
                </c:pt>
                <c:pt idx="226">
                  <c:v>0.12</c:v>
                </c:pt>
                <c:pt idx="227">
                  <c:v>-0.43</c:v>
                </c:pt>
                <c:pt idx="228">
                  <c:v>0.04</c:v>
                </c:pt>
                <c:pt idx="229">
                  <c:v>0</c:v>
                </c:pt>
                <c:pt idx="230">
                  <c:v>7.0000000000000007E-2</c:v>
                </c:pt>
                <c:pt idx="231">
                  <c:v>0.2</c:v>
                </c:pt>
                <c:pt idx="232">
                  <c:v>0.32</c:v>
                </c:pt>
                <c:pt idx="233">
                  <c:v>0.2</c:v>
                </c:pt>
                <c:pt idx="234">
                  <c:v>-0.39</c:v>
                </c:pt>
                <c:pt idx="235">
                  <c:v>0.04</c:v>
                </c:pt>
                <c:pt idx="236">
                  <c:v>0.2</c:v>
                </c:pt>
                <c:pt idx="237">
                  <c:v>-0.08</c:v>
                </c:pt>
                <c:pt idx="238">
                  <c:v>0.72</c:v>
                </c:pt>
                <c:pt idx="239">
                  <c:v>0.16000000000000003</c:v>
                </c:pt>
                <c:pt idx="240">
                  <c:v>0.47</c:v>
                </c:pt>
                <c:pt idx="241">
                  <c:v>-3.999999999999998E-2</c:v>
                </c:pt>
                <c:pt idx="242">
                  <c:v>-8.0000000000000016E-2</c:v>
                </c:pt>
                <c:pt idx="243">
                  <c:v>7.999999999999996E-2</c:v>
                </c:pt>
                <c:pt idx="244">
                  <c:v>-0.11999999999999994</c:v>
                </c:pt>
                <c:pt idx="245">
                  <c:v>-3.999999999999998E-2</c:v>
                </c:pt>
                <c:pt idx="246">
                  <c:v>-0.23</c:v>
                </c:pt>
                <c:pt idx="247">
                  <c:v>-0.12</c:v>
                </c:pt>
                <c:pt idx="248">
                  <c:v>0.28000000000000003</c:v>
                </c:pt>
                <c:pt idx="249">
                  <c:v>0</c:v>
                </c:pt>
                <c:pt idx="250">
                  <c:v>0</c:v>
                </c:pt>
                <c:pt idx="251">
                  <c:v>-0.15</c:v>
                </c:pt>
                <c:pt idx="252">
                  <c:v>0.23000000000000004</c:v>
                </c:pt>
                <c:pt idx="253">
                  <c:v>-0.23000000000000004</c:v>
                </c:pt>
                <c:pt idx="254">
                  <c:v>3.999999999999998E-2</c:v>
                </c:pt>
                <c:pt idx="255">
                  <c:v>-8.0000000000000016E-2</c:v>
                </c:pt>
                <c:pt idx="256">
                  <c:v>7.999999999999996E-2</c:v>
                </c:pt>
                <c:pt idx="257">
                  <c:v>-7.0000000000000007E-2</c:v>
                </c:pt>
                <c:pt idx="258">
                  <c:v>-8.0000000000000016E-2</c:v>
                </c:pt>
                <c:pt idx="259">
                  <c:v>-0.2</c:v>
                </c:pt>
                <c:pt idx="260">
                  <c:v>0.08</c:v>
                </c:pt>
                <c:pt idx="261">
                  <c:v>-8.0000000000000016E-2</c:v>
                </c:pt>
                <c:pt idx="262">
                  <c:v>-0.04</c:v>
                </c:pt>
                <c:pt idx="263">
                  <c:v>-0.15</c:v>
                </c:pt>
                <c:pt idx="264">
                  <c:v>0.20000000000000007</c:v>
                </c:pt>
                <c:pt idx="265">
                  <c:v>0</c:v>
                </c:pt>
                <c:pt idx="266">
                  <c:v>0.24</c:v>
                </c:pt>
                <c:pt idx="267">
                  <c:v>0.11999999999999994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0.04</c:v>
                </c:pt>
                <c:pt idx="272">
                  <c:v>0.23</c:v>
                </c:pt>
                <c:pt idx="273">
                  <c:v>0.27</c:v>
                </c:pt>
                <c:pt idx="274">
                  <c:v>0</c:v>
                </c:pt>
                <c:pt idx="275">
                  <c:v>-7.999999999999996E-2</c:v>
                </c:pt>
                <c:pt idx="276">
                  <c:v>8.0000000000000016E-2</c:v>
                </c:pt>
                <c:pt idx="277">
                  <c:v>-0.2</c:v>
                </c:pt>
                <c:pt idx="278">
                  <c:v>0.24</c:v>
                </c:pt>
                <c:pt idx="279">
                  <c:v>-3.999999999999998E-2</c:v>
                </c:pt>
                <c:pt idx="280">
                  <c:v>0.23000000000000004</c:v>
                </c:pt>
                <c:pt idx="281">
                  <c:v>0.11000000000000004</c:v>
                </c:pt>
                <c:pt idx="282">
                  <c:v>-3.999999999999998E-2</c:v>
                </c:pt>
                <c:pt idx="283">
                  <c:v>-8.0000000000000016E-2</c:v>
                </c:pt>
                <c:pt idx="284">
                  <c:v>0.27</c:v>
                </c:pt>
                <c:pt idx="285">
                  <c:v>-0.36</c:v>
                </c:pt>
                <c:pt idx="286">
                  <c:v>-0.91</c:v>
                </c:pt>
                <c:pt idx="287">
                  <c:v>-0.39</c:v>
                </c:pt>
                <c:pt idx="288">
                  <c:v>-0.08</c:v>
                </c:pt>
                <c:pt idx="289">
                  <c:v>0.12</c:v>
                </c:pt>
                <c:pt idx="290">
                  <c:v>0</c:v>
                </c:pt>
                <c:pt idx="291">
                  <c:v>0.98</c:v>
                </c:pt>
                <c:pt idx="292">
                  <c:v>-0.19</c:v>
                </c:pt>
                <c:pt idx="293">
                  <c:v>0.12</c:v>
                </c:pt>
                <c:pt idx="294">
                  <c:v>0</c:v>
                </c:pt>
                <c:pt idx="295">
                  <c:v>-0.67999999999999994</c:v>
                </c:pt>
                <c:pt idx="296">
                  <c:v>0.12</c:v>
                </c:pt>
                <c:pt idx="297">
                  <c:v>0.55000000000000004</c:v>
                </c:pt>
                <c:pt idx="298">
                  <c:v>0</c:v>
                </c:pt>
                <c:pt idx="299">
                  <c:v>0.75</c:v>
                </c:pt>
                <c:pt idx="300">
                  <c:v>0.6</c:v>
                </c:pt>
                <c:pt idx="301">
                  <c:v>0.2</c:v>
                </c:pt>
                <c:pt idx="302">
                  <c:v>0.71</c:v>
                </c:pt>
                <c:pt idx="303">
                  <c:v>0.15999999999999998</c:v>
                </c:pt>
                <c:pt idx="304">
                  <c:v>-0.15999999999999992</c:v>
                </c:pt>
                <c:pt idx="305">
                  <c:v>-3.999999999999998E-2</c:v>
                </c:pt>
                <c:pt idx="306">
                  <c:v>8.0000000000000071E-2</c:v>
                </c:pt>
                <c:pt idx="307">
                  <c:v>0.08</c:v>
                </c:pt>
                <c:pt idx="308">
                  <c:v>-0.72</c:v>
                </c:pt>
                <c:pt idx="309">
                  <c:v>0.67999999999999994</c:v>
                </c:pt>
                <c:pt idx="310">
                  <c:v>0.04</c:v>
                </c:pt>
                <c:pt idx="311">
                  <c:v>0.2</c:v>
                </c:pt>
                <c:pt idx="312">
                  <c:v>3.999999999999998E-2</c:v>
                </c:pt>
                <c:pt idx="313">
                  <c:v>0.27</c:v>
                </c:pt>
                <c:pt idx="314">
                  <c:v>0.08</c:v>
                </c:pt>
                <c:pt idx="315">
                  <c:v>0.39</c:v>
                </c:pt>
                <c:pt idx="316">
                  <c:v>0.12</c:v>
                </c:pt>
                <c:pt idx="317">
                  <c:v>0.08</c:v>
                </c:pt>
                <c:pt idx="318">
                  <c:v>-0.12</c:v>
                </c:pt>
                <c:pt idx="319">
                  <c:v>0.08</c:v>
                </c:pt>
                <c:pt idx="320">
                  <c:v>0.12</c:v>
                </c:pt>
                <c:pt idx="321">
                  <c:v>-0.11</c:v>
                </c:pt>
                <c:pt idx="322">
                  <c:v>-0.39</c:v>
                </c:pt>
                <c:pt idx="323">
                  <c:v>8.0000000000000016E-2</c:v>
                </c:pt>
                <c:pt idx="324">
                  <c:v>-3.999999999999998E-2</c:v>
                </c:pt>
                <c:pt idx="325">
                  <c:v>7.0000000000000007E-2</c:v>
                </c:pt>
                <c:pt idx="326">
                  <c:v>-0.27</c:v>
                </c:pt>
                <c:pt idx="327">
                  <c:v>0.12</c:v>
                </c:pt>
                <c:pt idx="328">
                  <c:v>-0.23</c:v>
                </c:pt>
                <c:pt idx="329">
                  <c:v>0.52</c:v>
                </c:pt>
                <c:pt idx="330">
                  <c:v>0</c:v>
                </c:pt>
                <c:pt idx="331">
                  <c:v>0.19</c:v>
                </c:pt>
                <c:pt idx="332">
                  <c:v>-7.0000000000000007E-2</c:v>
                </c:pt>
                <c:pt idx="333">
                  <c:v>-0.16</c:v>
                </c:pt>
                <c:pt idx="334">
                  <c:v>-0.91</c:v>
                </c:pt>
                <c:pt idx="335">
                  <c:v>0</c:v>
                </c:pt>
                <c:pt idx="336">
                  <c:v>-8.0000000000000016E-2</c:v>
                </c:pt>
                <c:pt idx="337">
                  <c:v>-0.76</c:v>
                </c:pt>
                <c:pt idx="338">
                  <c:v>0.79</c:v>
                </c:pt>
                <c:pt idx="339">
                  <c:v>-0.6</c:v>
                </c:pt>
                <c:pt idx="340">
                  <c:v>7.0000000000000007E-2</c:v>
                </c:pt>
                <c:pt idx="341">
                  <c:v>0.60000000000000009</c:v>
                </c:pt>
                <c:pt idx="342">
                  <c:v>-0.04</c:v>
                </c:pt>
                <c:pt idx="343">
                  <c:v>-0.12</c:v>
                </c:pt>
                <c:pt idx="344">
                  <c:v>0.48</c:v>
                </c:pt>
                <c:pt idx="345">
                  <c:v>0.08</c:v>
                </c:pt>
                <c:pt idx="346">
                  <c:v>0.2</c:v>
                </c:pt>
                <c:pt idx="347">
                  <c:v>-8.0000000000000016E-2</c:v>
                </c:pt>
                <c:pt idx="348">
                  <c:v>-0.28000000000000003</c:v>
                </c:pt>
                <c:pt idx="349">
                  <c:v>0.15999999999999998</c:v>
                </c:pt>
                <c:pt idx="350">
                  <c:v>-0.08</c:v>
                </c:pt>
                <c:pt idx="351">
                  <c:v>-0.35</c:v>
                </c:pt>
                <c:pt idx="352">
                  <c:v>-8.0000000000000016E-2</c:v>
                </c:pt>
                <c:pt idx="353">
                  <c:v>0.60000000000000009</c:v>
                </c:pt>
                <c:pt idx="354">
                  <c:v>-0.24</c:v>
                </c:pt>
                <c:pt idx="355">
                  <c:v>0.64</c:v>
                </c:pt>
                <c:pt idx="356">
                  <c:v>4.0000000000000036E-2</c:v>
                </c:pt>
                <c:pt idx="357">
                  <c:v>0.24</c:v>
                </c:pt>
                <c:pt idx="358">
                  <c:v>-0.72</c:v>
                </c:pt>
                <c:pt idx="359">
                  <c:v>-0.08</c:v>
                </c:pt>
                <c:pt idx="360">
                  <c:v>0</c:v>
                </c:pt>
                <c:pt idx="361">
                  <c:v>-0.16</c:v>
                </c:pt>
                <c:pt idx="362">
                  <c:v>-0.15000000000000002</c:v>
                </c:pt>
                <c:pt idx="363">
                  <c:v>0.31</c:v>
                </c:pt>
                <c:pt idx="364">
                  <c:v>-0.15000000000000002</c:v>
                </c:pt>
                <c:pt idx="365">
                  <c:v>0.12</c:v>
                </c:pt>
                <c:pt idx="366">
                  <c:v>4.0000000000000036E-2</c:v>
                </c:pt>
                <c:pt idx="367">
                  <c:v>0.55000000000000004</c:v>
                </c:pt>
                <c:pt idx="368">
                  <c:v>-0.23</c:v>
                </c:pt>
                <c:pt idx="369">
                  <c:v>0.72</c:v>
                </c:pt>
                <c:pt idx="370">
                  <c:v>-0.12</c:v>
                </c:pt>
                <c:pt idx="371">
                  <c:v>0.11</c:v>
                </c:pt>
                <c:pt idx="372">
                  <c:v>-0.12</c:v>
                </c:pt>
                <c:pt idx="373">
                  <c:v>0.12</c:v>
                </c:pt>
                <c:pt idx="374">
                  <c:v>-8.0000000000000071E-2</c:v>
                </c:pt>
                <c:pt idx="375">
                  <c:v>0.08</c:v>
                </c:pt>
                <c:pt idx="376">
                  <c:v>-0.59</c:v>
                </c:pt>
                <c:pt idx="377">
                  <c:v>-0.56000000000000005</c:v>
                </c:pt>
                <c:pt idx="378">
                  <c:v>0.24</c:v>
                </c:pt>
                <c:pt idx="379">
                  <c:v>0.56000000000000005</c:v>
                </c:pt>
                <c:pt idx="380">
                  <c:v>-0.12</c:v>
                </c:pt>
                <c:pt idx="381">
                  <c:v>-0.04</c:v>
                </c:pt>
                <c:pt idx="382">
                  <c:v>0.12</c:v>
                </c:pt>
                <c:pt idx="383">
                  <c:v>0.12</c:v>
                </c:pt>
                <c:pt idx="384">
                  <c:v>-0.39</c:v>
                </c:pt>
                <c:pt idx="385">
                  <c:v>0</c:v>
                </c:pt>
                <c:pt idx="386">
                  <c:v>0.3</c:v>
                </c:pt>
                <c:pt idx="387">
                  <c:v>3.999999999999998E-2</c:v>
                </c:pt>
                <c:pt idx="388">
                  <c:v>0</c:v>
                </c:pt>
                <c:pt idx="389">
                  <c:v>0.04</c:v>
                </c:pt>
                <c:pt idx="390">
                  <c:v>-8.0000000000000071E-2</c:v>
                </c:pt>
                <c:pt idx="391">
                  <c:v>-0.75</c:v>
                </c:pt>
                <c:pt idx="392">
                  <c:v>0.24</c:v>
                </c:pt>
                <c:pt idx="393">
                  <c:v>0.98</c:v>
                </c:pt>
                <c:pt idx="394">
                  <c:v>-0.16</c:v>
                </c:pt>
                <c:pt idx="395">
                  <c:v>8.0000000000000016E-2</c:v>
                </c:pt>
                <c:pt idx="396">
                  <c:v>0.43</c:v>
                </c:pt>
                <c:pt idx="397">
                  <c:v>0.08</c:v>
                </c:pt>
                <c:pt idx="398">
                  <c:v>0.60000000000000009</c:v>
                </c:pt>
                <c:pt idx="399">
                  <c:v>-0.63</c:v>
                </c:pt>
                <c:pt idx="400">
                  <c:v>1.19</c:v>
                </c:pt>
                <c:pt idx="401">
                  <c:v>7.0000000000000007E-2</c:v>
                </c:pt>
                <c:pt idx="402">
                  <c:v>0.24</c:v>
                </c:pt>
                <c:pt idx="403">
                  <c:v>0.12</c:v>
                </c:pt>
                <c:pt idx="404">
                  <c:v>-0.32</c:v>
                </c:pt>
                <c:pt idx="405">
                  <c:v>0.12</c:v>
                </c:pt>
                <c:pt idx="406">
                  <c:v>-0.16000000000000003</c:v>
                </c:pt>
                <c:pt idx="407">
                  <c:v>-0.42</c:v>
                </c:pt>
                <c:pt idx="408">
                  <c:v>0.38</c:v>
                </c:pt>
                <c:pt idx="409">
                  <c:v>-0.26</c:v>
                </c:pt>
                <c:pt idx="410">
                  <c:v>0.34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E13-8E41-ACF1-1190FFF8A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0040815"/>
        <c:axId val="1648061039"/>
      </c:scatterChart>
      <c:valAx>
        <c:axId val="1650040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Elevation</a:t>
                </a:r>
                <a:r>
                  <a:rPr lang="en-US" sz="1600" baseline="0"/>
                  <a:t> (m)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2125431392852159"/>
              <c:y val="0.859849217809232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8061039"/>
        <c:crosses val="autoZero"/>
        <c:crossBetween val="midCat"/>
      </c:valAx>
      <c:valAx>
        <c:axId val="1648061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NROT</a:t>
                </a:r>
              </a:p>
            </c:rich>
          </c:tx>
          <c:layout>
            <c:manualLayout>
              <c:xMode val="edge"/>
              <c:yMode val="edge"/>
              <c:x val="6.8870523415977963E-3"/>
              <c:y val="0.454790575916230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00408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784323723811891"/>
          <c:y val="0.18613160445017518"/>
          <c:w val="0.22286158697581493"/>
          <c:h val="0.10516130140263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NROT vs Elevation</a:t>
            </a:r>
          </a:p>
        </c:rich>
      </c:tx>
      <c:layout>
        <c:manualLayout>
          <c:xMode val="edge"/>
          <c:yMode val="edge"/>
          <c:x val="0.23847417150731684"/>
          <c:y val="1.49687767392268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214428859887484E-2"/>
          <c:y val="0.12569522127110669"/>
          <c:w val="0.69904686241718028"/>
          <c:h val="0.78427148569066218"/>
        </c:manualLayout>
      </c:layout>
      <c:scatterChart>
        <c:scatterStyle val="lineMarker"/>
        <c:varyColors val="0"/>
        <c:ser>
          <c:idx val="0"/>
          <c:order val="0"/>
          <c:tx>
            <c:strRef>
              <c:f>'5-min Change-All'!$E$1</c:f>
              <c:strCache>
                <c:ptCount val="1"/>
                <c:pt idx="0">
                  <c:v>Point of Delta Cell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name>Trendline</c:nam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20062606067820662"/>
                  <c:y val="0.240363491258406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aseline="0"/>
                      <a:t>y = 0.0001x + 0.0098</a:t>
                    </a:r>
                    <a:br>
                      <a:rPr lang="en-US" sz="1100" baseline="0"/>
                    </a:br>
                    <a:r>
                      <a:rPr lang="en-US" sz="1100" baseline="0"/>
                      <a:t>R² = 0.0089</a:t>
                    </a:r>
                    <a:endParaRPr lang="en-US" sz="11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'5-min Change-All'!$D$2:$D$430</c:f>
              <c:numCache>
                <c:formatCode>General</c:formatCode>
                <c:ptCount val="429"/>
                <c:pt idx="0">
                  <c:v>-896</c:v>
                </c:pt>
                <c:pt idx="1">
                  <c:v>-609</c:v>
                </c:pt>
                <c:pt idx="2">
                  <c:v>-556</c:v>
                </c:pt>
                <c:pt idx="3">
                  <c:v>-553</c:v>
                </c:pt>
                <c:pt idx="4">
                  <c:v>-550</c:v>
                </c:pt>
                <c:pt idx="5">
                  <c:v>-549</c:v>
                </c:pt>
                <c:pt idx="6">
                  <c:v>-548</c:v>
                </c:pt>
                <c:pt idx="7">
                  <c:v>-534</c:v>
                </c:pt>
                <c:pt idx="8">
                  <c:v>-504</c:v>
                </c:pt>
                <c:pt idx="9">
                  <c:v>-478</c:v>
                </c:pt>
                <c:pt idx="10">
                  <c:v>-461</c:v>
                </c:pt>
                <c:pt idx="11">
                  <c:v>-459</c:v>
                </c:pt>
                <c:pt idx="12">
                  <c:v>-457</c:v>
                </c:pt>
                <c:pt idx="13">
                  <c:v>-454</c:v>
                </c:pt>
                <c:pt idx="14">
                  <c:v>-449</c:v>
                </c:pt>
                <c:pt idx="15">
                  <c:v>-437</c:v>
                </c:pt>
                <c:pt idx="16">
                  <c:v>-433</c:v>
                </c:pt>
                <c:pt idx="17">
                  <c:v>-425</c:v>
                </c:pt>
                <c:pt idx="18">
                  <c:v>-418</c:v>
                </c:pt>
                <c:pt idx="19">
                  <c:v>-409</c:v>
                </c:pt>
                <c:pt idx="20">
                  <c:v>-405</c:v>
                </c:pt>
                <c:pt idx="21">
                  <c:v>-388</c:v>
                </c:pt>
                <c:pt idx="22">
                  <c:v>-386</c:v>
                </c:pt>
                <c:pt idx="23">
                  <c:v>-374</c:v>
                </c:pt>
                <c:pt idx="24">
                  <c:v>-363</c:v>
                </c:pt>
                <c:pt idx="25">
                  <c:v>-358</c:v>
                </c:pt>
                <c:pt idx="26">
                  <c:v>-338</c:v>
                </c:pt>
                <c:pt idx="27">
                  <c:v>-335</c:v>
                </c:pt>
                <c:pt idx="28">
                  <c:v>-331</c:v>
                </c:pt>
                <c:pt idx="29">
                  <c:v>-329</c:v>
                </c:pt>
                <c:pt idx="30">
                  <c:v>-328</c:v>
                </c:pt>
                <c:pt idx="31">
                  <c:v>-322</c:v>
                </c:pt>
                <c:pt idx="32">
                  <c:v>-313</c:v>
                </c:pt>
                <c:pt idx="33">
                  <c:v>-309</c:v>
                </c:pt>
                <c:pt idx="34">
                  <c:v>-308</c:v>
                </c:pt>
                <c:pt idx="35">
                  <c:v>-306</c:v>
                </c:pt>
                <c:pt idx="36">
                  <c:v>-304</c:v>
                </c:pt>
                <c:pt idx="37">
                  <c:v>-303</c:v>
                </c:pt>
                <c:pt idx="38">
                  <c:v>-300</c:v>
                </c:pt>
                <c:pt idx="39">
                  <c:v>-298</c:v>
                </c:pt>
                <c:pt idx="40">
                  <c:v>-298</c:v>
                </c:pt>
                <c:pt idx="41">
                  <c:v>-290</c:v>
                </c:pt>
                <c:pt idx="42">
                  <c:v>-285</c:v>
                </c:pt>
                <c:pt idx="43">
                  <c:v>-284</c:v>
                </c:pt>
                <c:pt idx="44">
                  <c:v>-284</c:v>
                </c:pt>
                <c:pt idx="45">
                  <c:v>-276</c:v>
                </c:pt>
                <c:pt idx="46">
                  <c:v>-271</c:v>
                </c:pt>
                <c:pt idx="47">
                  <c:v>-261</c:v>
                </c:pt>
                <c:pt idx="48">
                  <c:v>-256</c:v>
                </c:pt>
                <c:pt idx="49">
                  <c:v>-254</c:v>
                </c:pt>
                <c:pt idx="50">
                  <c:v>-249</c:v>
                </c:pt>
                <c:pt idx="51">
                  <c:v>-247</c:v>
                </c:pt>
                <c:pt idx="52">
                  <c:v>-244</c:v>
                </c:pt>
                <c:pt idx="53">
                  <c:v>-244</c:v>
                </c:pt>
                <c:pt idx="54">
                  <c:v>-243</c:v>
                </c:pt>
                <c:pt idx="55">
                  <c:v>-237</c:v>
                </c:pt>
                <c:pt idx="56">
                  <c:v>-235</c:v>
                </c:pt>
                <c:pt idx="57">
                  <c:v>-230</c:v>
                </c:pt>
                <c:pt idx="58">
                  <c:v>-229</c:v>
                </c:pt>
                <c:pt idx="59">
                  <c:v>-227</c:v>
                </c:pt>
                <c:pt idx="60">
                  <c:v>-224</c:v>
                </c:pt>
                <c:pt idx="61">
                  <c:v>-221</c:v>
                </c:pt>
                <c:pt idx="62">
                  <c:v>-218</c:v>
                </c:pt>
                <c:pt idx="63">
                  <c:v>-215</c:v>
                </c:pt>
                <c:pt idx="64">
                  <c:v>-208</c:v>
                </c:pt>
                <c:pt idx="65">
                  <c:v>-205</c:v>
                </c:pt>
                <c:pt idx="66">
                  <c:v>-203</c:v>
                </c:pt>
                <c:pt idx="67">
                  <c:v>-191</c:v>
                </c:pt>
                <c:pt idx="68">
                  <c:v>-188</c:v>
                </c:pt>
                <c:pt idx="69">
                  <c:v>-181</c:v>
                </c:pt>
                <c:pt idx="70">
                  <c:v>-179</c:v>
                </c:pt>
                <c:pt idx="71">
                  <c:v>-174</c:v>
                </c:pt>
                <c:pt idx="72">
                  <c:v>-174</c:v>
                </c:pt>
                <c:pt idx="73">
                  <c:v>-171</c:v>
                </c:pt>
                <c:pt idx="74">
                  <c:v>-169</c:v>
                </c:pt>
                <c:pt idx="75">
                  <c:v>-166</c:v>
                </c:pt>
                <c:pt idx="76">
                  <c:v>-165</c:v>
                </c:pt>
                <c:pt idx="77">
                  <c:v>-165</c:v>
                </c:pt>
                <c:pt idx="78">
                  <c:v>-161</c:v>
                </c:pt>
                <c:pt idx="79">
                  <c:v>-159</c:v>
                </c:pt>
                <c:pt idx="80">
                  <c:v>-156</c:v>
                </c:pt>
                <c:pt idx="81">
                  <c:v>-154</c:v>
                </c:pt>
                <c:pt idx="82">
                  <c:v>-152</c:v>
                </c:pt>
                <c:pt idx="83">
                  <c:v>-150</c:v>
                </c:pt>
                <c:pt idx="84">
                  <c:v>-150</c:v>
                </c:pt>
                <c:pt idx="85">
                  <c:v>-146</c:v>
                </c:pt>
                <c:pt idx="86">
                  <c:v>-145</c:v>
                </c:pt>
                <c:pt idx="87">
                  <c:v>-145</c:v>
                </c:pt>
                <c:pt idx="88">
                  <c:v>-145</c:v>
                </c:pt>
                <c:pt idx="89">
                  <c:v>-139</c:v>
                </c:pt>
                <c:pt idx="90">
                  <c:v>-137</c:v>
                </c:pt>
                <c:pt idx="91">
                  <c:v>-137</c:v>
                </c:pt>
                <c:pt idx="92">
                  <c:v>-133</c:v>
                </c:pt>
                <c:pt idx="93">
                  <c:v>-132</c:v>
                </c:pt>
                <c:pt idx="94">
                  <c:v>-131</c:v>
                </c:pt>
                <c:pt idx="95">
                  <c:v>-130</c:v>
                </c:pt>
                <c:pt idx="96">
                  <c:v>-128</c:v>
                </c:pt>
                <c:pt idx="97">
                  <c:v>-127</c:v>
                </c:pt>
                <c:pt idx="98">
                  <c:v>-126</c:v>
                </c:pt>
                <c:pt idx="99">
                  <c:v>-123</c:v>
                </c:pt>
                <c:pt idx="100">
                  <c:v>-122</c:v>
                </c:pt>
                <c:pt idx="101">
                  <c:v>-122</c:v>
                </c:pt>
                <c:pt idx="102">
                  <c:v>-122</c:v>
                </c:pt>
                <c:pt idx="103">
                  <c:v>-122</c:v>
                </c:pt>
                <c:pt idx="104">
                  <c:v>-122</c:v>
                </c:pt>
                <c:pt idx="105">
                  <c:v>-119</c:v>
                </c:pt>
                <c:pt idx="106">
                  <c:v>-119</c:v>
                </c:pt>
                <c:pt idx="107">
                  <c:v>-118</c:v>
                </c:pt>
                <c:pt idx="108">
                  <c:v>-117</c:v>
                </c:pt>
                <c:pt idx="109">
                  <c:v>-113</c:v>
                </c:pt>
                <c:pt idx="110">
                  <c:v>-111</c:v>
                </c:pt>
                <c:pt idx="111">
                  <c:v>-111</c:v>
                </c:pt>
                <c:pt idx="112">
                  <c:v>-111</c:v>
                </c:pt>
                <c:pt idx="113">
                  <c:v>-110</c:v>
                </c:pt>
                <c:pt idx="114">
                  <c:v>-109</c:v>
                </c:pt>
                <c:pt idx="115">
                  <c:v>-108</c:v>
                </c:pt>
                <c:pt idx="116">
                  <c:v>-107</c:v>
                </c:pt>
                <c:pt idx="117">
                  <c:v>-106</c:v>
                </c:pt>
                <c:pt idx="118">
                  <c:v>-106</c:v>
                </c:pt>
                <c:pt idx="119">
                  <c:v>-105</c:v>
                </c:pt>
                <c:pt idx="120">
                  <c:v>-104</c:v>
                </c:pt>
                <c:pt idx="121">
                  <c:v>-104</c:v>
                </c:pt>
                <c:pt idx="122">
                  <c:v>-104</c:v>
                </c:pt>
                <c:pt idx="123">
                  <c:v>-103</c:v>
                </c:pt>
                <c:pt idx="124">
                  <c:v>-103</c:v>
                </c:pt>
                <c:pt idx="125">
                  <c:v>-102</c:v>
                </c:pt>
                <c:pt idx="126">
                  <c:v>-101</c:v>
                </c:pt>
                <c:pt idx="127">
                  <c:v>-100</c:v>
                </c:pt>
                <c:pt idx="128">
                  <c:v>-99</c:v>
                </c:pt>
                <c:pt idx="129">
                  <c:v>-97</c:v>
                </c:pt>
                <c:pt idx="130">
                  <c:v>-96</c:v>
                </c:pt>
                <c:pt idx="131">
                  <c:v>-96</c:v>
                </c:pt>
                <c:pt idx="132">
                  <c:v>-96</c:v>
                </c:pt>
                <c:pt idx="133">
                  <c:v>-95</c:v>
                </c:pt>
                <c:pt idx="134">
                  <c:v>-92</c:v>
                </c:pt>
                <c:pt idx="135">
                  <c:v>-92</c:v>
                </c:pt>
                <c:pt idx="136">
                  <c:v>-89</c:v>
                </c:pt>
                <c:pt idx="137">
                  <c:v>-88</c:v>
                </c:pt>
                <c:pt idx="138">
                  <c:v>-87</c:v>
                </c:pt>
                <c:pt idx="139">
                  <c:v>-84</c:v>
                </c:pt>
                <c:pt idx="140">
                  <c:v>-84</c:v>
                </c:pt>
                <c:pt idx="141">
                  <c:v>-84</c:v>
                </c:pt>
                <c:pt idx="142">
                  <c:v>-83</c:v>
                </c:pt>
                <c:pt idx="143">
                  <c:v>-81</c:v>
                </c:pt>
                <c:pt idx="144">
                  <c:v>-80</c:v>
                </c:pt>
                <c:pt idx="145">
                  <c:v>-79</c:v>
                </c:pt>
                <c:pt idx="146">
                  <c:v>-75</c:v>
                </c:pt>
                <c:pt idx="147">
                  <c:v>-74</c:v>
                </c:pt>
                <c:pt idx="148">
                  <c:v>-74</c:v>
                </c:pt>
                <c:pt idx="149">
                  <c:v>-74</c:v>
                </c:pt>
                <c:pt idx="150">
                  <c:v>-73</c:v>
                </c:pt>
                <c:pt idx="151">
                  <c:v>-73</c:v>
                </c:pt>
                <c:pt idx="152">
                  <c:v>-71</c:v>
                </c:pt>
                <c:pt idx="153">
                  <c:v>-71</c:v>
                </c:pt>
                <c:pt idx="154">
                  <c:v>-70</c:v>
                </c:pt>
                <c:pt idx="155">
                  <c:v>-68</c:v>
                </c:pt>
                <c:pt idx="156">
                  <c:v>-67</c:v>
                </c:pt>
                <c:pt idx="157">
                  <c:v>-67</c:v>
                </c:pt>
                <c:pt idx="158">
                  <c:v>-66</c:v>
                </c:pt>
                <c:pt idx="159">
                  <c:v>-65</c:v>
                </c:pt>
                <c:pt idx="160">
                  <c:v>-65</c:v>
                </c:pt>
                <c:pt idx="161">
                  <c:v>-65</c:v>
                </c:pt>
                <c:pt idx="162">
                  <c:v>-63</c:v>
                </c:pt>
                <c:pt idx="163">
                  <c:v>-63</c:v>
                </c:pt>
                <c:pt idx="164">
                  <c:v>-62</c:v>
                </c:pt>
                <c:pt idx="165">
                  <c:v>-61</c:v>
                </c:pt>
                <c:pt idx="166">
                  <c:v>-61</c:v>
                </c:pt>
                <c:pt idx="167">
                  <c:v>-61</c:v>
                </c:pt>
                <c:pt idx="168">
                  <c:v>-61</c:v>
                </c:pt>
                <c:pt idx="169">
                  <c:v>-61</c:v>
                </c:pt>
                <c:pt idx="170">
                  <c:v>-61</c:v>
                </c:pt>
                <c:pt idx="171">
                  <c:v>-61</c:v>
                </c:pt>
                <c:pt idx="172">
                  <c:v>-61</c:v>
                </c:pt>
                <c:pt idx="173">
                  <c:v>-61</c:v>
                </c:pt>
                <c:pt idx="174">
                  <c:v>-61</c:v>
                </c:pt>
                <c:pt idx="175">
                  <c:v>-61</c:v>
                </c:pt>
                <c:pt idx="176">
                  <c:v>-60</c:v>
                </c:pt>
                <c:pt idx="177">
                  <c:v>-60</c:v>
                </c:pt>
                <c:pt idx="178">
                  <c:v>-59</c:v>
                </c:pt>
                <c:pt idx="179">
                  <c:v>-58</c:v>
                </c:pt>
                <c:pt idx="180">
                  <c:v>-58</c:v>
                </c:pt>
                <c:pt idx="181">
                  <c:v>-56</c:v>
                </c:pt>
                <c:pt idx="182">
                  <c:v>-56</c:v>
                </c:pt>
                <c:pt idx="183">
                  <c:v>-56</c:v>
                </c:pt>
                <c:pt idx="184">
                  <c:v>-55</c:v>
                </c:pt>
                <c:pt idx="185">
                  <c:v>-54</c:v>
                </c:pt>
                <c:pt idx="186">
                  <c:v>-52</c:v>
                </c:pt>
                <c:pt idx="187">
                  <c:v>-52</c:v>
                </c:pt>
                <c:pt idx="188">
                  <c:v>-51</c:v>
                </c:pt>
                <c:pt idx="189">
                  <c:v>-51</c:v>
                </c:pt>
                <c:pt idx="190">
                  <c:v>-49</c:v>
                </c:pt>
                <c:pt idx="191">
                  <c:v>-49</c:v>
                </c:pt>
                <c:pt idx="192">
                  <c:v>-48</c:v>
                </c:pt>
                <c:pt idx="193">
                  <c:v>-47</c:v>
                </c:pt>
                <c:pt idx="194">
                  <c:v>-47</c:v>
                </c:pt>
                <c:pt idx="195">
                  <c:v>-46</c:v>
                </c:pt>
                <c:pt idx="196">
                  <c:v>-46</c:v>
                </c:pt>
                <c:pt idx="197">
                  <c:v>-45</c:v>
                </c:pt>
                <c:pt idx="198">
                  <c:v>-45</c:v>
                </c:pt>
                <c:pt idx="199">
                  <c:v>-45</c:v>
                </c:pt>
                <c:pt idx="200">
                  <c:v>-44</c:v>
                </c:pt>
                <c:pt idx="201">
                  <c:v>-43</c:v>
                </c:pt>
                <c:pt idx="202">
                  <c:v>-42</c:v>
                </c:pt>
                <c:pt idx="203">
                  <c:v>-41</c:v>
                </c:pt>
                <c:pt idx="204">
                  <c:v>-41</c:v>
                </c:pt>
                <c:pt idx="205">
                  <c:v>-39</c:v>
                </c:pt>
                <c:pt idx="206">
                  <c:v>-38</c:v>
                </c:pt>
                <c:pt idx="207">
                  <c:v>-36</c:v>
                </c:pt>
                <c:pt idx="208">
                  <c:v>-35</c:v>
                </c:pt>
                <c:pt idx="209">
                  <c:v>-35</c:v>
                </c:pt>
                <c:pt idx="210">
                  <c:v>-34</c:v>
                </c:pt>
                <c:pt idx="211">
                  <c:v>-34</c:v>
                </c:pt>
                <c:pt idx="212">
                  <c:v>-34</c:v>
                </c:pt>
                <c:pt idx="213">
                  <c:v>-34</c:v>
                </c:pt>
                <c:pt idx="214">
                  <c:v>-34</c:v>
                </c:pt>
                <c:pt idx="215">
                  <c:v>-31</c:v>
                </c:pt>
                <c:pt idx="216">
                  <c:v>-31</c:v>
                </c:pt>
                <c:pt idx="217">
                  <c:v>-30</c:v>
                </c:pt>
                <c:pt idx="218">
                  <c:v>-30</c:v>
                </c:pt>
                <c:pt idx="219">
                  <c:v>-29</c:v>
                </c:pt>
                <c:pt idx="220">
                  <c:v>-28</c:v>
                </c:pt>
                <c:pt idx="221">
                  <c:v>-27</c:v>
                </c:pt>
                <c:pt idx="222">
                  <c:v>-27</c:v>
                </c:pt>
                <c:pt idx="223">
                  <c:v>-27</c:v>
                </c:pt>
                <c:pt idx="224">
                  <c:v>-27</c:v>
                </c:pt>
                <c:pt idx="225">
                  <c:v>-27</c:v>
                </c:pt>
                <c:pt idx="226">
                  <c:v>-26</c:v>
                </c:pt>
                <c:pt idx="227">
                  <c:v>-26</c:v>
                </c:pt>
                <c:pt idx="228">
                  <c:v>-25</c:v>
                </c:pt>
                <c:pt idx="229">
                  <c:v>-23</c:v>
                </c:pt>
                <c:pt idx="230">
                  <c:v>-23</c:v>
                </c:pt>
                <c:pt idx="231">
                  <c:v>-22</c:v>
                </c:pt>
                <c:pt idx="232">
                  <c:v>-20</c:v>
                </c:pt>
                <c:pt idx="233">
                  <c:v>-20</c:v>
                </c:pt>
                <c:pt idx="234">
                  <c:v>-19</c:v>
                </c:pt>
                <c:pt idx="235">
                  <c:v>-18</c:v>
                </c:pt>
                <c:pt idx="236">
                  <c:v>-18</c:v>
                </c:pt>
                <c:pt idx="237">
                  <c:v>-17</c:v>
                </c:pt>
                <c:pt idx="238">
                  <c:v>-16</c:v>
                </c:pt>
                <c:pt idx="239">
                  <c:v>-15</c:v>
                </c:pt>
                <c:pt idx="240">
                  <c:v>-14</c:v>
                </c:pt>
                <c:pt idx="241">
                  <c:v>-14</c:v>
                </c:pt>
                <c:pt idx="242">
                  <c:v>-13</c:v>
                </c:pt>
                <c:pt idx="243">
                  <c:v>-13</c:v>
                </c:pt>
                <c:pt idx="244">
                  <c:v>-13</c:v>
                </c:pt>
                <c:pt idx="245">
                  <c:v>-12</c:v>
                </c:pt>
                <c:pt idx="246">
                  <c:v>-12</c:v>
                </c:pt>
                <c:pt idx="247">
                  <c:v>-10</c:v>
                </c:pt>
                <c:pt idx="248">
                  <c:v>-9</c:v>
                </c:pt>
                <c:pt idx="249">
                  <c:v>-9</c:v>
                </c:pt>
                <c:pt idx="250">
                  <c:v>-8</c:v>
                </c:pt>
                <c:pt idx="251">
                  <c:v>-8</c:v>
                </c:pt>
                <c:pt idx="252">
                  <c:v>-7</c:v>
                </c:pt>
                <c:pt idx="253">
                  <c:v>-5</c:v>
                </c:pt>
                <c:pt idx="254">
                  <c:v>-5</c:v>
                </c:pt>
                <c:pt idx="255">
                  <c:v>-5</c:v>
                </c:pt>
                <c:pt idx="256">
                  <c:v>-4</c:v>
                </c:pt>
                <c:pt idx="257">
                  <c:v>-4</c:v>
                </c:pt>
                <c:pt idx="258">
                  <c:v>-4</c:v>
                </c:pt>
                <c:pt idx="259">
                  <c:v>-4</c:v>
                </c:pt>
                <c:pt idx="260">
                  <c:v>-3</c:v>
                </c:pt>
                <c:pt idx="261">
                  <c:v>-3</c:v>
                </c:pt>
                <c:pt idx="262">
                  <c:v>-1</c:v>
                </c:pt>
                <c:pt idx="263">
                  <c:v>-1</c:v>
                </c:pt>
                <c:pt idx="264">
                  <c:v>-1</c:v>
                </c:pt>
                <c:pt idx="265">
                  <c:v>-1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1</c:v>
                </c:pt>
                <c:pt idx="279">
                  <c:v>1</c:v>
                </c:pt>
                <c:pt idx="280">
                  <c:v>3</c:v>
                </c:pt>
                <c:pt idx="281">
                  <c:v>3</c:v>
                </c:pt>
                <c:pt idx="282">
                  <c:v>4</c:v>
                </c:pt>
                <c:pt idx="283">
                  <c:v>4</c:v>
                </c:pt>
                <c:pt idx="284">
                  <c:v>5</c:v>
                </c:pt>
                <c:pt idx="285">
                  <c:v>5</c:v>
                </c:pt>
                <c:pt idx="286">
                  <c:v>6</c:v>
                </c:pt>
                <c:pt idx="287">
                  <c:v>6</c:v>
                </c:pt>
                <c:pt idx="288">
                  <c:v>7</c:v>
                </c:pt>
                <c:pt idx="289">
                  <c:v>7</c:v>
                </c:pt>
                <c:pt idx="290">
                  <c:v>8</c:v>
                </c:pt>
                <c:pt idx="291">
                  <c:v>8</c:v>
                </c:pt>
                <c:pt idx="292">
                  <c:v>8</c:v>
                </c:pt>
                <c:pt idx="293">
                  <c:v>8</c:v>
                </c:pt>
                <c:pt idx="294">
                  <c:v>9</c:v>
                </c:pt>
                <c:pt idx="295">
                  <c:v>9</c:v>
                </c:pt>
                <c:pt idx="296">
                  <c:v>10</c:v>
                </c:pt>
                <c:pt idx="297">
                  <c:v>12</c:v>
                </c:pt>
                <c:pt idx="298">
                  <c:v>13</c:v>
                </c:pt>
                <c:pt idx="299">
                  <c:v>17</c:v>
                </c:pt>
                <c:pt idx="300">
                  <c:v>17</c:v>
                </c:pt>
                <c:pt idx="301">
                  <c:v>18</c:v>
                </c:pt>
                <c:pt idx="302">
                  <c:v>20</c:v>
                </c:pt>
                <c:pt idx="303">
                  <c:v>21</c:v>
                </c:pt>
                <c:pt idx="304">
                  <c:v>21</c:v>
                </c:pt>
                <c:pt idx="305">
                  <c:v>22</c:v>
                </c:pt>
                <c:pt idx="306">
                  <c:v>22</c:v>
                </c:pt>
                <c:pt idx="307">
                  <c:v>23</c:v>
                </c:pt>
                <c:pt idx="308">
                  <c:v>23</c:v>
                </c:pt>
                <c:pt idx="309">
                  <c:v>24</c:v>
                </c:pt>
                <c:pt idx="310">
                  <c:v>25</c:v>
                </c:pt>
                <c:pt idx="311">
                  <c:v>25</c:v>
                </c:pt>
                <c:pt idx="312">
                  <c:v>26</c:v>
                </c:pt>
                <c:pt idx="313">
                  <c:v>27</c:v>
                </c:pt>
                <c:pt idx="314">
                  <c:v>30</c:v>
                </c:pt>
                <c:pt idx="315">
                  <c:v>30</c:v>
                </c:pt>
                <c:pt idx="316">
                  <c:v>30</c:v>
                </c:pt>
                <c:pt idx="317">
                  <c:v>31</c:v>
                </c:pt>
                <c:pt idx="318">
                  <c:v>32</c:v>
                </c:pt>
                <c:pt idx="319">
                  <c:v>32</c:v>
                </c:pt>
                <c:pt idx="320">
                  <c:v>33</c:v>
                </c:pt>
                <c:pt idx="321">
                  <c:v>34</c:v>
                </c:pt>
                <c:pt idx="322">
                  <c:v>36</c:v>
                </c:pt>
                <c:pt idx="323">
                  <c:v>37</c:v>
                </c:pt>
                <c:pt idx="324">
                  <c:v>39</c:v>
                </c:pt>
                <c:pt idx="325">
                  <c:v>39</c:v>
                </c:pt>
                <c:pt idx="326">
                  <c:v>40</c:v>
                </c:pt>
                <c:pt idx="327">
                  <c:v>43</c:v>
                </c:pt>
                <c:pt idx="328">
                  <c:v>43</c:v>
                </c:pt>
                <c:pt idx="329">
                  <c:v>45</c:v>
                </c:pt>
                <c:pt idx="330">
                  <c:v>47</c:v>
                </c:pt>
                <c:pt idx="331">
                  <c:v>48</c:v>
                </c:pt>
                <c:pt idx="332">
                  <c:v>51</c:v>
                </c:pt>
                <c:pt idx="333">
                  <c:v>51</c:v>
                </c:pt>
                <c:pt idx="334">
                  <c:v>52</c:v>
                </c:pt>
                <c:pt idx="335">
                  <c:v>53</c:v>
                </c:pt>
                <c:pt idx="336">
                  <c:v>55</c:v>
                </c:pt>
                <c:pt idx="337">
                  <c:v>56</c:v>
                </c:pt>
                <c:pt idx="338">
                  <c:v>58</c:v>
                </c:pt>
                <c:pt idx="339">
                  <c:v>61</c:v>
                </c:pt>
                <c:pt idx="340">
                  <c:v>62</c:v>
                </c:pt>
                <c:pt idx="341">
                  <c:v>62</c:v>
                </c:pt>
                <c:pt idx="342">
                  <c:v>62</c:v>
                </c:pt>
                <c:pt idx="343">
                  <c:v>65</c:v>
                </c:pt>
                <c:pt idx="344">
                  <c:v>65</c:v>
                </c:pt>
                <c:pt idx="345">
                  <c:v>68</c:v>
                </c:pt>
                <c:pt idx="346">
                  <c:v>68</c:v>
                </c:pt>
                <c:pt idx="347">
                  <c:v>69</c:v>
                </c:pt>
                <c:pt idx="348">
                  <c:v>73</c:v>
                </c:pt>
                <c:pt idx="349">
                  <c:v>73</c:v>
                </c:pt>
                <c:pt idx="350">
                  <c:v>74</c:v>
                </c:pt>
                <c:pt idx="351">
                  <c:v>75</c:v>
                </c:pt>
                <c:pt idx="352">
                  <c:v>75</c:v>
                </c:pt>
                <c:pt idx="353">
                  <c:v>76</c:v>
                </c:pt>
                <c:pt idx="354">
                  <c:v>82</c:v>
                </c:pt>
                <c:pt idx="355">
                  <c:v>83</c:v>
                </c:pt>
                <c:pt idx="356">
                  <c:v>86</c:v>
                </c:pt>
                <c:pt idx="357">
                  <c:v>87</c:v>
                </c:pt>
                <c:pt idx="358">
                  <c:v>89</c:v>
                </c:pt>
                <c:pt idx="359">
                  <c:v>95</c:v>
                </c:pt>
                <c:pt idx="360">
                  <c:v>95</c:v>
                </c:pt>
                <c:pt idx="361">
                  <c:v>98</c:v>
                </c:pt>
                <c:pt idx="362">
                  <c:v>101</c:v>
                </c:pt>
                <c:pt idx="363">
                  <c:v>102</c:v>
                </c:pt>
                <c:pt idx="364">
                  <c:v>103</c:v>
                </c:pt>
                <c:pt idx="365">
                  <c:v>105</c:v>
                </c:pt>
                <c:pt idx="366">
                  <c:v>107</c:v>
                </c:pt>
                <c:pt idx="367">
                  <c:v>108</c:v>
                </c:pt>
                <c:pt idx="368">
                  <c:v>111</c:v>
                </c:pt>
                <c:pt idx="369">
                  <c:v>116</c:v>
                </c:pt>
                <c:pt idx="370">
                  <c:v>122</c:v>
                </c:pt>
                <c:pt idx="371">
                  <c:v>122</c:v>
                </c:pt>
                <c:pt idx="372">
                  <c:v>122</c:v>
                </c:pt>
                <c:pt idx="373">
                  <c:v>122</c:v>
                </c:pt>
                <c:pt idx="374">
                  <c:v>128</c:v>
                </c:pt>
                <c:pt idx="375">
                  <c:v>131</c:v>
                </c:pt>
                <c:pt idx="376">
                  <c:v>131</c:v>
                </c:pt>
                <c:pt idx="377">
                  <c:v>133</c:v>
                </c:pt>
                <c:pt idx="378">
                  <c:v>137</c:v>
                </c:pt>
                <c:pt idx="379">
                  <c:v>143</c:v>
                </c:pt>
                <c:pt idx="380">
                  <c:v>162</c:v>
                </c:pt>
                <c:pt idx="381">
                  <c:v>163</c:v>
                </c:pt>
                <c:pt idx="382">
                  <c:v>167</c:v>
                </c:pt>
                <c:pt idx="383">
                  <c:v>169</c:v>
                </c:pt>
                <c:pt idx="384">
                  <c:v>171</c:v>
                </c:pt>
                <c:pt idx="385">
                  <c:v>177</c:v>
                </c:pt>
                <c:pt idx="386">
                  <c:v>178</c:v>
                </c:pt>
                <c:pt idx="387">
                  <c:v>178</c:v>
                </c:pt>
                <c:pt idx="388">
                  <c:v>179</c:v>
                </c:pt>
                <c:pt idx="389">
                  <c:v>183</c:v>
                </c:pt>
                <c:pt idx="390">
                  <c:v>188</c:v>
                </c:pt>
                <c:pt idx="391">
                  <c:v>202</c:v>
                </c:pt>
                <c:pt idx="392">
                  <c:v>203</c:v>
                </c:pt>
                <c:pt idx="393">
                  <c:v>230</c:v>
                </c:pt>
                <c:pt idx="394">
                  <c:v>232</c:v>
                </c:pt>
                <c:pt idx="395">
                  <c:v>235</c:v>
                </c:pt>
                <c:pt idx="396">
                  <c:v>240</c:v>
                </c:pt>
                <c:pt idx="397">
                  <c:v>242</c:v>
                </c:pt>
                <c:pt idx="398">
                  <c:v>244</c:v>
                </c:pt>
                <c:pt idx="399">
                  <c:v>280</c:v>
                </c:pt>
                <c:pt idx="400">
                  <c:v>283</c:v>
                </c:pt>
                <c:pt idx="401">
                  <c:v>301</c:v>
                </c:pt>
                <c:pt idx="402">
                  <c:v>311</c:v>
                </c:pt>
                <c:pt idx="403">
                  <c:v>319</c:v>
                </c:pt>
                <c:pt idx="404">
                  <c:v>331</c:v>
                </c:pt>
                <c:pt idx="405">
                  <c:v>340</c:v>
                </c:pt>
                <c:pt idx="406">
                  <c:v>359</c:v>
                </c:pt>
                <c:pt idx="407">
                  <c:v>365</c:v>
                </c:pt>
                <c:pt idx="408">
                  <c:v>374</c:v>
                </c:pt>
                <c:pt idx="409">
                  <c:v>391</c:v>
                </c:pt>
                <c:pt idx="410">
                  <c:v>409</c:v>
                </c:pt>
                <c:pt idx="411">
                  <c:v>413</c:v>
                </c:pt>
                <c:pt idx="412">
                  <c:v>416</c:v>
                </c:pt>
                <c:pt idx="413">
                  <c:v>427</c:v>
                </c:pt>
                <c:pt idx="414">
                  <c:v>434</c:v>
                </c:pt>
                <c:pt idx="415">
                  <c:v>442</c:v>
                </c:pt>
                <c:pt idx="416">
                  <c:v>458</c:v>
                </c:pt>
                <c:pt idx="417">
                  <c:v>459</c:v>
                </c:pt>
                <c:pt idx="418">
                  <c:v>463</c:v>
                </c:pt>
                <c:pt idx="419">
                  <c:v>467</c:v>
                </c:pt>
                <c:pt idx="420">
                  <c:v>478</c:v>
                </c:pt>
                <c:pt idx="421">
                  <c:v>513</c:v>
                </c:pt>
                <c:pt idx="422">
                  <c:v>590</c:v>
                </c:pt>
                <c:pt idx="423">
                  <c:v>711</c:v>
                </c:pt>
                <c:pt idx="424">
                  <c:v>717</c:v>
                </c:pt>
                <c:pt idx="425">
                  <c:v>786</c:v>
                </c:pt>
                <c:pt idx="426">
                  <c:v>930</c:v>
                </c:pt>
                <c:pt idx="427">
                  <c:v>1006</c:v>
                </c:pt>
              </c:numCache>
            </c:numRef>
          </c:xVal>
          <c:yVal>
            <c:numRef>
              <c:f>'5-min Change-All'!$E$2:$E$430</c:f>
              <c:numCache>
                <c:formatCode>General</c:formatCode>
                <c:ptCount val="429"/>
                <c:pt idx="0">
                  <c:v>-0.68</c:v>
                </c:pt>
                <c:pt idx="1">
                  <c:v>0.04</c:v>
                </c:pt>
                <c:pt idx="2">
                  <c:v>0</c:v>
                </c:pt>
                <c:pt idx="3">
                  <c:v>-0.04</c:v>
                </c:pt>
                <c:pt idx="4">
                  <c:v>0.08</c:v>
                </c:pt>
                <c:pt idx="5">
                  <c:v>0.04</c:v>
                </c:pt>
                <c:pt idx="6">
                  <c:v>0.04</c:v>
                </c:pt>
                <c:pt idx="7">
                  <c:v>-0.36</c:v>
                </c:pt>
                <c:pt idx="8">
                  <c:v>0.36</c:v>
                </c:pt>
                <c:pt idx="9">
                  <c:v>0.19</c:v>
                </c:pt>
                <c:pt idx="10">
                  <c:v>0</c:v>
                </c:pt>
                <c:pt idx="11">
                  <c:v>0.51</c:v>
                </c:pt>
                <c:pt idx="12">
                  <c:v>0.23</c:v>
                </c:pt>
                <c:pt idx="13">
                  <c:v>-0.24</c:v>
                </c:pt>
                <c:pt idx="14">
                  <c:v>0.04</c:v>
                </c:pt>
                <c:pt idx="15">
                  <c:v>0.56000000000000005</c:v>
                </c:pt>
                <c:pt idx="16">
                  <c:v>-0.47</c:v>
                </c:pt>
                <c:pt idx="17">
                  <c:v>0.04</c:v>
                </c:pt>
                <c:pt idx="18">
                  <c:v>-0.56999999999999995</c:v>
                </c:pt>
                <c:pt idx="19">
                  <c:v>-0.71</c:v>
                </c:pt>
                <c:pt idx="20">
                  <c:v>0</c:v>
                </c:pt>
                <c:pt idx="21">
                  <c:v>-0.04</c:v>
                </c:pt>
                <c:pt idx="22">
                  <c:v>0.51</c:v>
                </c:pt>
                <c:pt idx="23">
                  <c:v>0.04</c:v>
                </c:pt>
                <c:pt idx="24">
                  <c:v>-0.31</c:v>
                </c:pt>
                <c:pt idx="25">
                  <c:v>-0.52</c:v>
                </c:pt>
                <c:pt idx="26">
                  <c:v>-0.11</c:v>
                </c:pt>
                <c:pt idx="27">
                  <c:v>0.87</c:v>
                </c:pt>
                <c:pt idx="28">
                  <c:v>0.11</c:v>
                </c:pt>
                <c:pt idx="29">
                  <c:v>-0.24</c:v>
                </c:pt>
                <c:pt idx="30">
                  <c:v>-0.36</c:v>
                </c:pt>
                <c:pt idx="31">
                  <c:v>0</c:v>
                </c:pt>
                <c:pt idx="32">
                  <c:v>0.2</c:v>
                </c:pt>
                <c:pt idx="33">
                  <c:v>-0.28000000000000003</c:v>
                </c:pt>
                <c:pt idx="34">
                  <c:v>0.11</c:v>
                </c:pt>
                <c:pt idx="35">
                  <c:v>0</c:v>
                </c:pt>
                <c:pt idx="36">
                  <c:v>0.32</c:v>
                </c:pt>
                <c:pt idx="37">
                  <c:v>0.04</c:v>
                </c:pt>
                <c:pt idx="38">
                  <c:v>0.2</c:v>
                </c:pt>
                <c:pt idx="39">
                  <c:v>0.04</c:v>
                </c:pt>
                <c:pt idx="40">
                  <c:v>-0.08</c:v>
                </c:pt>
                <c:pt idx="41">
                  <c:v>-0.08</c:v>
                </c:pt>
                <c:pt idx="42">
                  <c:v>-0.35</c:v>
                </c:pt>
                <c:pt idx="43">
                  <c:v>-0.35</c:v>
                </c:pt>
                <c:pt idx="44">
                  <c:v>0.08</c:v>
                </c:pt>
                <c:pt idx="45">
                  <c:v>0.08</c:v>
                </c:pt>
                <c:pt idx="46">
                  <c:v>-0.16</c:v>
                </c:pt>
                <c:pt idx="47">
                  <c:v>-0.79</c:v>
                </c:pt>
                <c:pt idx="48">
                  <c:v>0.08</c:v>
                </c:pt>
                <c:pt idx="49">
                  <c:v>0.44</c:v>
                </c:pt>
                <c:pt idx="50">
                  <c:v>0.19</c:v>
                </c:pt>
                <c:pt idx="51">
                  <c:v>0.31</c:v>
                </c:pt>
                <c:pt idx="52">
                  <c:v>0.04</c:v>
                </c:pt>
                <c:pt idx="53">
                  <c:v>-0.03</c:v>
                </c:pt>
                <c:pt idx="54">
                  <c:v>-0.04</c:v>
                </c:pt>
                <c:pt idx="55">
                  <c:v>-0.24</c:v>
                </c:pt>
                <c:pt idx="56">
                  <c:v>0.08</c:v>
                </c:pt>
                <c:pt idx="57">
                  <c:v>-0.04</c:v>
                </c:pt>
                <c:pt idx="58">
                  <c:v>-0.6</c:v>
                </c:pt>
                <c:pt idx="59">
                  <c:v>-0.68</c:v>
                </c:pt>
                <c:pt idx="60">
                  <c:v>-0.2</c:v>
                </c:pt>
                <c:pt idx="61">
                  <c:v>-0.23</c:v>
                </c:pt>
                <c:pt idx="62">
                  <c:v>0.28000000000000003</c:v>
                </c:pt>
                <c:pt idx="63">
                  <c:v>0.04</c:v>
                </c:pt>
                <c:pt idx="64">
                  <c:v>-0.04</c:v>
                </c:pt>
                <c:pt idx="65">
                  <c:v>-0.72</c:v>
                </c:pt>
                <c:pt idx="66">
                  <c:v>0.4</c:v>
                </c:pt>
                <c:pt idx="67">
                  <c:v>-0.32</c:v>
                </c:pt>
                <c:pt idx="68">
                  <c:v>-0.35</c:v>
                </c:pt>
                <c:pt idx="69">
                  <c:v>-0.24</c:v>
                </c:pt>
                <c:pt idx="70">
                  <c:v>-0.79</c:v>
                </c:pt>
                <c:pt idx="71">
                  <c:v>-0.67</c:v>
                </c:pt>
                <c:pt idx="72">
                  <c:v>-0.24</c:v>
                </c:pt>
                <c:pt idx="73">
                  <c:v>0</c:v>
                </c:pt>
                <c:pt idx="74">
                  <c:v>0.32</c:v>
                </c:pt>
                <c:pt idx="75">
                  <c:v>0.04</c:v>
                </c:pt>
                <c:pt idx="76">
                  <c:v>0.2</c:v>
                </c:pt>
                <c:pt idx="77">
                  <c:v>0.19</c:v>
                </c:pt>
                <c:pt idx="78">
                  <c:v>-0.16</c:v>
                </c:pt>
                <c:pt idx="79">
                  <c:v>-0.52</c:v>
                </c:pt>
                <c:pt idx="80">
                  <c:v>-0.31</c:v>
                </c:pt>
                <c:pt idx="81">
                  <c:v>-0.64</c:v>
                </c:pt>
                <c:pt idx="82">
                  <c:v>-0.12</c:v>
                </c:pt>
                <c:pt idx="83">
                  <c:v>-0.35</c:v>
                </c:pt>
                <c:pt idx="84">
                  <c:v>-0.52</c:v>
                </c:pt>
                <c:pt idx="85">
                  <c:v>-0.31</c:v>
                </c:pt>
                <c:pt idx="86">
                  <c:v>-0.04</c:v>
                </c:pt>
                <c:pt idx="87">
                  <c:v>-0.08</c:v>
                </c:pt>
                <c:pt idx="88">
                  <c:v>0.12</c:v>
                </c:pt>
                <c:pt idx="89">
                  <c:v>0.04</c:v>
                </c:pt>
                <c:pt idx="90">
                  <c:v>0.16</c:v>
                </c:pt>
                <c:pt idx="91">
                  <c:v>0.04</c:v>
                </c:pt>
                <c:pt idx="92">
                  <c:v>0.6</c:v>
                </c:pt>
                <c:pt idx="93">
                  <c:v>0.48</c:v>
                </c:pt>
                <c:pt idx="94">
                  <c:v>-0.23</c:v>
                </c:pt>
                <c:pt idx="95">
                  <c:v>0.04</c:v>
                </c:pt>
                <c:pt idx="96">
                  <c:v>0.08</c:v>
                </c:pt>
                <c:pt idx="97">
                  <c:v>-0.23</c:v>
                </c:pt>
                <c:pt idx="98">
                  <c:v>0.08</c:v>
                </c:pt>
                <c:pt idx="99">
                  <c:v>0.49</c:v>
                </c:pt>
                <c:pt idx="100">
                  <c:v>7.0000000000000007E-2</c:v>
                </c:pt>
                <c:pt idx="101">
                  <c:v>0.16</c:v>
                </c:pt>
                <c:pt idx="102">
                  <c:v>0.27</c:v>
                </c:pt>
                <c:pt idx="103">
                  <c:v>-0.52</c:v>
                </c:pt>
                <c:pt idx="104">
                  <c:v>0.11</c:v>
                </c:pt>
                <c:pt idx="105">
                  <c:v>0.51</c:v>
                </c:pt>
                <c:pt idx="106">
                  <c:v>0.6</c:v>
                </c:pt>
                <c:pt idx="107">
                  <c:v>-0.48</c:v>
                </c:pt>
                <c:pt idx="108">
                  <c:v>0.31</c:v>
                </c:pt>
                <c:pt idx="109">
                  <c:v>0</c:v>
                </c:pt>
                <c:pt idx="110">
                  <c:v>0.31</c:v>
                </c:pt>
                <c:pt idx="111">
                  <c:v>0.16</c:v>
                </c:pt>
                <c:pt idx="112">
                  <c:v>0.68</c:v>
                </c:pt>
                <c:pt idx="113">
                  <c:v>0.12</c:v>
                </c:pt>
                <c:pt idx="114">
                  <c:v>0.2</c:v>
                </c:pt>
                <c:pt idx="115">
                  <c:v>-0.16</c:v>
                </c:pt>
                <c:pt idx="116">
                  <c:v>0.51</c:v>
                </c:pt>
                <c:pt idx="117">
                  <c:v>0.27</c:v>
                </c:pt>
                <c:pt idx="118">
                  <c:v>0.11</c:v>
                </c:pt>
                <c:pt idx="119">
                  <c:v>0.6</c:v>
                </c:pt>
                <c:pt idx="120">
                  <c:v>-0.56000000000000005</c:v>
                </c:pt>
                <c:pt idx="121">
                  <c:v>0.79</c:v>
                </c:pt>
                <c:pt idx="122">
                  <c:v>0.44</c:v>
                </c:pt>
                <c:pt idx="123">
                  <c:v>-0.39</c:v>
                </c:pt>
                <c:pt idx="124">
                  <c:v>-0.04</c:v>
                </c:pt>
                <c:pt idx="125">
                  <c:v>0.51</c:v>
                </c:pt>
                <c:pt idx="126">
                  <c:v>-0.79</c:v>
                </c:pt>
                <c:pt idx="127">
                  <c:v>-0.71</c:v>
                </c:pt>
                <c:pt idx="128">
                  <c:v>-0.75</c:v>
                </c:pt>
                <c:pt idx="129">
                  <c:v>0</c:v>
                </c:pt>
                <c:pt idx="130">
                  <c:v>-0.2</c:v>
                </c:pt>
                <c:pt idx="131">
                  <c:v>-0.47</c:v>
                </c:pt>
                <c:pt idx="132">
                  <c:v>-0.12</c:v>
                </c:pt>
                <c:pt idx="133">
                  <c:v>-0.23</c:v>
                </c:pt>
                <c:pt idx="134">
                  <c:v>0.38</c:v>
                </c:pt>
                <c:pt idx="135">
                  <c:v>-0.2</c:v>
                </c:pt>
                <c:pt idx="136">
                  <c:v>-0.15</c:v>
                </c:pt>
                <c:pt idx="137">
                  <c:v>0.4</c:v>
                </c:pt>
                <c:pt idx="138">
                  <c:v>-0.04</c:v>
                </c:pt>
                <c:pt idx="139">
                  <c:v>-0.16</c:v>
                </c:pt>
                <c:pt idx="140">
                  <c:v>0.32</c:v>
                </c:pt>
                <c:pt idx="141">
                  <c:v>0</c:v>
                </c:pt>
                <c:pt idx="142">
                  <c:v>-0.08</c:v>
                </c:pt>
                <c:pt idx="143">
                  <c:v>0.2</c:v>
                </c:pt>
                <c:pt idx="144">
                  <c:v>-0.04</c:v>
                </c:pt>
                <c:pt idx="145">
                  <c:v>-0.98</c:v>
                </c:pt>
                <c:pt idx="146">
                  <c:v>0.47</c:v>
                </c:pt>
                <c:pt idx="147">
                  <c:v>0.63</c:v>
                </c:pt>
                <c:pt idx="148">
                  <c:v>-0.19</c:v>
                </c:pt>
                <c:pt idx="149">
                  <c:v>0.8</c:v>
                </c:pt>
                <c:pt idx="150">
                  <c:v>-0.04</c:v>
                </c:pt>
                <c:pt idx="151">
                  <c:v>0.23</c:v>
                </c:pt>
                <c:pt idx="152">
                  <c:v>0</c:v>
                </c:pt>
                <c:pt idx="153">
                  <c:v>0.56000000000000005</c:v>
                </c:pt>
                <c:pt idx="154">
                  <c:v>0.32</c:v>
                </c:pt>
                <c:pt idx="155">
                  <c:v>0.63</c:v>
                </c:pt>
                <c:pt idx="156">
                  <c:v>-0.08</c:v>
                </c:pt>
                <c:pt idx="157">
                  <c:v>0.08</c:v>
                </c:pt>
                <c:pt idx="158">
                  <c:v>-0.04</c:v>
                </c:pt>
                <c:pt idx="159">
                  <c:v>0.36</c:v>
                </c:pt>
                <c:pt idx="160">
                  <c:v>0.32</c:v>
                </c:pt>
                <c:pt idx="161">
                  <c:v>0.12</c:v>
                </c:pt>
                <c:pt idx="162">
                  <c:v>-0.28000000000000003</c:v>
                </c:pt>
                <c:pt idx="163">
                  <c:v>-0.12</c:v>
                </c:pt>
                <c:pt idx="164">
                  <c:v>0.03</c:v>
                </c:pt>
                <c:pt idx="165">
                  <c:v>0.28000000000000003</c:v>
                </c:pt>
                <c:pt idx="166">
                  <c:v>0.19</c:v>
                </c:pt>
                <c:pt idx="167">
                  <c:v>0.24</c:v>
                </c:pt>
                <c:pt idx="168">
                  <c:v>0.4</c:v>
                </c:pt>
                <c:pt idx="169">
                  <c:v>-0.12</c:v>
                </c:pt>
                <c:pt idx="170">
                  <c:v>-0.47</c:v>
                </c:pt>
                <c:pt idx="171">
                  <c:v>-0.4</c:v>
                </c:pt>
                <c:pt idx="172">
                  <c:v>0.12</c:v>
                </c:pt>
                <c:pt idx="173">
                  <c:v>0</c:v>
                </c:pt>
                <c:pt idx="174">
                  <c:v>0</c:v>
                </c:pt>
                <c:pt idx="175">
                  <c:v>-0.52</c:v>
                </c:pt>
                <c:pt idx="176">
                  <c:v>0.47</c:v>
                </c:pt>
                <c:pt idx="177">
                  <c:v>-0.08</c:v>
                </c:pt>
                <c:pt idx="178">
                  <c:v>-0.28000000000000003</c:v>
                </c:pt>
                <c:pt idx="179">
                  <c:v>-0.04</c:v>
                </c:pt>
                <c:pt idx="180">
                  <c:v>0.91</c:v>
                </c:pt>
                <c:pt idx="181">
                  <c:v>0.47</c:v>
                </c:pt>
                <c:pt idx="182">
                  <c:v>-0.08</c:v>
                </c:pt>
                <c:pt idx="183">
                  <c:v>0</c:v>
                </c:pt>
                <c:pt idx="184">
                  <c:v>0</c:v>
                </c:pt>
                <c:pt idx="185">
                  <c:v>-7.0000000000000007E-2</c:v>
                </c:pt>
                <c:pt idx="186">
                  <c:v>-0.08</c:v>
                </c:pt>
                <c:pt idx="187">
                  <c:v>-0.08</c:v>
                </c:pt>
                <c:pt idx="188">
                  <c:v>-0.32</c:v>
                </c:pt>
                <c:pt idx="189">
                  <c:v>-0.11</c:v>
                </c:pt>
                <c:pt idx="190">
                  <c:v>0.32</c:v>
                </c:pt>
                <c:pt idx="191">
                  <c:v>0.16</c:v>
                </c:pt>
                <c:pt idx="192">
                  <c:v>0.12</c:v>
                </c:pt>
                <c:pt idx="193">
                  <c:v>0.08</c:v>
                </c:pt>
                <c:pt idx="194">
                  <c:v>-0.6</c:v>
                </c:pt>
                <c:pt idx="195">
                  <c:v>0.19</c:v>
                </c:pt>
                <c:pt idx="196">
                  <c:v>-0.04</c:v>
                </c:pt>
                <c:pt idx="197">
                  <c:v>0.19</c:v>
                </c:pt>
                <c:pt idx="198">
                  <c:v>0</c:v>
                </c:pt>
                <c:pt idx="199">
                  <c:v>0.04</c:v>
                </c:pt>
                <c:pt idx="200">
                  <c:v>0.04</c:v>
                </c:pt>
                <c:pt idx="201">
                  <c:v>0.04</c:v>
                </c:pt>
                <c:pt idx="202">
                  <c:v>0.24</c:v>
                </c:pt>
                <c:pt idx="203">
                  <c:v>0.39</c:v>
                </c:pt>
                <c:pt idx="204">
                  <c:v>0.04</c:v>
                </c:pt>
                <c:pt idx="205">
                  <c:v>0.2</c:v>
                </c:pt>
                <c:pt idx="206">
                  <c:v>0.04</c:v>
                </c:pt>
                <c:pt idx="207">
                  <c:v>-0.87</c:v>
                </c:pt>
                <c:pt idx="208">
                  <c:v>-0.28000000000000003</c:v>
                </c:pt>
                <c:pt idx="209">
                  <c:v>0.04</c:v>
                </c:pt>
                <c:pt idx="210">
                  <c:v>0.04</c:v>
                </c:pt>
                <c:pt idx="211">
                  <c:v>-0.23</c:v>
                </c:pt>
                <c:pt idx="212">
                  <c:v>-0.16</c:v>
                </c:pt>
                <c:pt idx="213">
                  <c:v>-0.08</c:v>
                </c:pt>
                <c:pt idx="214">
                  <c:v>-0.2</c:v>
                </c:pt>
                <c:pt idx="215">
                  <c:v>-0.2</c:v>
                </c:pt>
                <c:pt idx="216">
                  <c:v>0.2</c:v>
                </c:pt>
                <c:pt idx="217">
                  <c:v>-0.04</c:v>
                </c:pt>
                <c:pt idx="218">
                  <c:v>0.19</c:v>
                </c:pt>
                <c:pt idx="219">
                  <c:v>-0.47</c:v>
                </c:pt>
                <c:pt idx="220">
                  <c:v>0.35</c:v>
                </c:pt>
                <c:pt idx="221">
                  <c:v>0.19</c:v>
                </c:pt>
                <c:pt idx="222">
                  <c:v>-0.36</c:v>
                </c:pt>
                <c:pt idx="223">
                  <c:v>0.67</c:v>
                </c:pt>
                <c:pt idx="224">
                  <c:v>0.04</c:v>
                </c:pt>
                <c:pt idx="225">
                  <c:v>0.12</c:v>
                </c:pt>
                <c:pt idx="226">
                  <c:v>0.03</c:v>
                </c:pt>
                <c:pt idx="227">
                  <c:v>-0.11</c:v>
                </c:pt>
                <c:pt idx="228">
                  <c:v>-0.19</c:v>
                </c:pt>
                <c:pt idx="229">
                  <c:v>0.08</c:v>
                </c:pt>
                <c:pt idx="230">
                  <c:v>-0.44</c:v>
                </c:pt>
                <c:pt idx="231">
                  <c:v>0</c:v>
                </c:pt>
                <c:pt idx="232">
                  <c:v>-0.16</c:v>
                </c:pt>
                <c:pt idx="233">
                  <c:v>-0.12</c:v>
                </c:pt>
                <c:pt idx="234">
                  <c:v>0</c:v>
                </c:pt>
                <c:pt idx="235">
                  <c:v>-0.08</c:v>
                </c:pt>
                <c:pt idx="236">
                  <c:v>0</c:v>
                </c:pt>
                <c:pt idx="237">
                  <c:v>0.24</c:v>
                </c:pt>
                <c:pt idx="238">
                  <c:v>0.04</c:v>
                </c:pt>
                <c:pt idx="239">
                  <c:v>0.04</c:v>
                </c:pt>
                <c:pt idx="240">
                  <c:v>-0.51</c:v>
                </c:pt>
                <c:pt idx="241">
                  <c:v>0.04</c:v>
                </c:pt>
                <c:pt idx="242">
                  <c:v>-0.08</c:v>
                </c:pt>
                <c:pt idx="243">
                  <c:v>0.27</c:v>
                </c:pt>
                <c:pt idx="244">
                  <c:v>-0.04</c:v>
                </c:pt>
                <c:pt idx="245">
                  <c:v>0.04</c:v>
                </c:pt>
                <c:pt idx="246">
                  <c:v>-0.08</c:v>
                </c:pt>
                <c:pt idx="247">
                  <c:v>-0.08</c:v>
                </c:pt>
                <c:pt idx="248">
                  <c:v>-0.76</c:v>
                </c:pt>
                <c:pt idx="249">
                  <c:v>0.04</c:v>
                </c:pt>
                <c:pt idx="250">
                  <c:v>0.4</c:v>
                </c:pt>
                <c:pt idx="251">
                  <c:v>0.04</c:v>
                </c:pt>
                <c:pt idx="252">
                  <c:v>0</c:v>
                </c:pt>
                <c:pt idx="253">
                  <c:v>0.03</c:v>
                </c:pt>
                <c:pt idx="254">
                  <c:v>-0.04</c:v>
                </c:pt>
                <c:pt idx="255">
                  <c:v>-0.04</c:v>
                </c:pt>
                <c:pt idx="256">
                  <c:v>-0.15</c:v>
                </c:pt>
                <c:pt idx="257">
                  <c:v>0</c:v>
                </c:pt>
                <c:pt idx="258">
                  <c:v>0</c:v>
                </c:pt>
                <c:pt idx="259">
                  <c:v>-0.31</c:v>
                </c:pt>
                <c:pt idx="260">
                  <c:v>-1.42</c:v>
                </c:pt>
                <c:pt idx="261">
                  <c:v>0</c:v>
                </c:pt>
                <c:pt idx="262">
                  <c:v>-0.04</c:v>
                </c:pt>
                <c:pt idx="263">
                  <c:v>-0.03</c:v>
                </c:pt>
                <c:pt idx="264">
                  <c:v>0.04</c:v>
                </c:pt>
                <c:pt idx="265">
                  <c:v>-0.04</c:v>
                </c:pt>
                <c:pt idx="266">
                  <c:v>-0.11</c:v>
                </c:pt>
                <c:pt idx="267">
                  <c:v>-0.2</c:v>
                </c:pt>
                <c:pt idx="268">
                  <c:v>0.43</c:v>
                </c:pt>
                <c:pt idx="269">
                  <c:v>-0.44</c:v>
                </c:pt>
                <c:pt idx="270">
                  <c:v>0.08</c:v>
                </c:pt>
                <c:pt idx="271">
                  <c:v>0.03</c:v>
                </c:pt>
                <c:pt idx="272">
                  <c:v>-7.0000000000000007E-2</c:v>
                </c:pt>
                <c:pt idx="273">
                  <c:v>0.08</c:v>
                </c:pt>
                <c:pt idx="274">
                  <c:v>0.12</c:v>
                </c:pt>
                <c:pt idx="275">
                  <c:v>-0.04</c:v>
                </c:pt>
                <c:pt idx="276">
                  <c:v>-0.04</c:v>
                </c:pt>
                <c:pt idx="277">
                  <c:v>-0.08</c:v>
                </c:pt>
                <c:pt idx="278">
                  <c:v>0.08</c:v>
                </c:pt>
                <c:pt idx="279">
                  <c:v>0.15</c:v>
                </c:pt>
                <c:pt idx="280">
                  <c:v>0.35</c:v>
                </c:pt>
                <c:pt idx="281">
                  <c:v>0.04</c:v>
                </c:pt>
                <c:pt idx="282">
                  <c:v>0.36</c:v>
                </c:pt>
                <c:pt idx="283">
                  <c:v>0.16</c:v>
                </c:pt>
                <c:pt idx="284">
                  <c:v>0.2</c:v>
                </c:pt>
                <c:pt idx="285">
                  <c:v>-7.0000000000000007E-2</c:v>
                </c:pt>
                <c:pt idx="286">
                  <c:v>0.35</c:v>
                </c:pt>
                <c:pt idx="287">
                  <c:v>-0.12</c:v>
                </c:pt>
                <c:pt idx="288">
                  <c:v>0.15</c:v>
                </c:pt>
                <c:pt idx="289">
                  <c:v>0.04</c:v>
                </c:pt>
                <c:pt idx="290">
                  <c:v>-0.04</c:v>
                </c:pt>
                <c:pt idx="291">
                  <c:v>0</c:v>
                </c:pt>
                <c:pt idx="292">
                  <c:v>0.51</c:v>
                </c:pt>
                <c:pt idx="293">
                  <c:v>7.0000000000000007E-2</c:v>
                </c:pt>
                <c:pt idx="294">
                  <c:v>0</c:v>
                </c:pt>
                <c:pt idx="295">
                  <c:v>0.2</c:v>
                </c:pt>
                <c:pt idx="296">
                  <c:v>-0.12</c:v>
                </c:pt>
                <c:pt idx="297">
                  <c:v>0</c:v>
                </c:pt>
                <c:pt idx="298">
                  <c:v>0.04</c:v>
                </c:pt>
                <c:pt idx="299">
                  <c:v>0.11</c:v>
                </c:pt>
                <c:pt idx="300">
                  <c:v>-0.04</c:v>
                </c:pt>
                <c:pt idx="301">
                  <c:v>-0.08</c:v>
                </c:pt>
                <c:pt idx="302">
                  <c:v>0.27</c:v>
                </c:pt>
                <c:pt idx="303">
                  <c:v>-0.15</c:v>
                </c:pt>
                <c:pt idx="304">
                  <c:v>0</c:v>
                </c:pt>
                <c:pt idx="305">
                  <c:v>0.16</c:v>
                </c:pt>
                <c:pt idx="306">
                  <c:v>0.56000000000000005</c:v>
                </c:pt>
                <c:pt idx="307">
                  <c:v>0.04</c:v>
                </c:pt>
                <c:pt idx="308">
                  <c:v>0.2</c:v>
                </c:pt>
                <c:pt idx="309">
                  <c:v>0.72</c:v>
                </c:pt>
                <c:pt idx="310">
                  <c:v>-0.23</c:v>
                </c:pt>
                <c:pt idx="311">
                  <c:v>0.08</c:v>
                </c:pt>
                <c:pt idx="312">
                  <c:v>0.28000000000000003</c:v>
                </c:pt>
                <c:pt idx="313">
                  <c:v>-0.12</c:v>
                </c:pt>
                <c:pt idx="314">
                  <c:v>0.32</c:v>
                </c:pt>
                <c:pt idx="315">
                  <c:v>-0.12</c:v>
                </c:pt>
                <c:pt idx="316">
                  <c:v>0.08</c:v>
                </c:pt>
                <c:pt idx="317">
                  <c:v>0.16</c:v>
                </c:pt>
                <c:pt idx="318">
                  <c:v>0.08</c:v>
                </c:pt>
                <c:pt idx="319">
                  <c:v>0.4</c:v>
                </c:pt>
                <c:pt idx="320">
                  <c:v>0.2</c:v>
                </c:pt>
                <c:pt idx="321">
                  <c:v>0.04</c:v>
                </c:pt>
                <c:pt idx="322">
                  <c:v>0.08</c:v>
                </c:pt>
                <c:pt idx="323">
                  <c:v>-0.12</c:v>
                </c:pt>
                <c:pt idx="324">
                  <c:v>-0.4</c:v>
                </c:pt>
                <c:pt idx="325">
                  <c:v>-7.0000000000000007E-2</c:v>
                </c:pt>
                <c:pt idx="326">
                  <c:v>0.23</c:v>
                </c:pt>
                <c:pt idx="327">
                  <c:v>0.04</c:v>
                </c:pt>
                <c:pt idx="328">
                  <c:v>0.08</c:v>
                </c:pt>
                <c:pt idx="329">
                  <c:v>0.2</c:v>
                </c:pt>
                <c:pt idx="330">
                  <c:v>0.08</c:v>
                </c:pt>
                <c:pt idx="331">
                  <c:v>0.08</c:v>
                </c:pt>
                <c:pt idx="332">
                  <c:v>-0.44</c:v>
                </c:pt>
                <c:pt idx="333">
                  <c:v>-0.27</c:v>
                </c:pt>
                <c:pt idx="334">
                  <c:v>-0.64</c:v>
                </c:pt>
                <c:pt idx="335">
                  <c:v>0.4</c:v>
                </c:pt>
                <c:pt idx="336">
                  <c:v>0.19</c:v>
                </c:pt>
                <c:pt idx="337">
                  <c:v>-0.12</c:v>
                </c:pt>
                <c:pt idx="338">
                  <c:v>-0.08</c:v>
                </c:pt>
                <c:pt idx="339">
                  <c:v>0.08</c:v>
                </c:pt>
                <c:pt idx="340">
                  <c:v>-0.16</c:v>
                </c:pt>
                <c:pt idx="341">
                  <c:v>-0.83</c:v>
                </c:pt>
                <c:pt idx="342">
                  <c:v>-0.08</c:v>
                </c:pt>
                <c:pt idx="343">
                  <c:v>0.08</c:v>
                </c:pt>
                <c:pt idx="344">
                  <c:v>-0.08</c:v>
                </c:pt>
                <c:pt idx="345">
                  <c:v>0.12</c:v>
                </c:pt>
                <c:pt idx="346">
                  <c:v>0.04</c:v>
                </c:pt>
                <c:pt idx="347">
                  <c:v>-0.08</c:v>
                </c:pt>
                <c:pt idx="348">
                  <c:v>0</c:v>
                </c:pt>
                <c:pt idx="349">
                  <c:v>0.31</c:v>
                </c:pt>
                <c:pt idx="350">
                  <c:v>0</c:v>
                </c:pt>
                <c:pt idx="351">
                  <c:v>-0.6</c:v>
                </c:pt>
                <c:pt idx="352">
                  <c:v>7.0000000000000007E-2</c:v>
                </c:pt>
                <c:pt idx="353">
                  <c:v>-0.6</c:v>
                </c:pt>
                <c:pt idx="354">
                  <c:v>0.04</c:v>
                </c:pt>
                <c:pt idx="355">
                  <c:v>0.59</c:v>
                </c:pt>
                <c:pt idx="356">
                  <c:v>0.76</c:v>
                </c:pt>
                <c:pt idx="357">
                  <c:v>-0.03</c:v>
                </c:pt>
                <c:pt idx="358">
                  <c:v>0.04</c:v>
                </c:pt>
                <c:pt idx="359">
                  <c:v>0.43</c:v>
                </c:pt>
                <c:pt idx="360">
                  <c:v>-0.16</c:v>
                </c:pt>
                <c:pt idx="361">
                  <c:v>0.04</c:v>
                </c:pt>
                <c:pt idx="362">
                  <c:v>-0.08</c:v>
                </c:pt>
                <c:pt idx="363">
                  <c:v>0.08</c:v>
                </c:pt>
                <c:pt idx="364">
                  <c:v>-0.16</c:v>
                </c:pt>
                <c:pt idx="365">
                  <c:v>-0.04</c:v>
                </c:pt>
                <c:pt idx="366">
                  <c:v>-0.04</c:v>
                </c:pt>
                <c:pt idx="367">
                  <c:v>-0.19</c:v>
                </c:pt>
                <c:pt idx="368">
                  <c:v>0.72</c:v>
                </c:pt>
                <c:pt idx="369">
                  <c:v>0.56000000000000005</c:v>
                </c:pt>
                <c:pt idx="370">
                  <c:v>-0.15</c:v>
                </c:pt>
                <c:pt idx="371">
                  <c:v>7.0000000000000007E-2</c:v>
                </c:pt>
                <c:pt idx="372">
                  <c:v>-0.12</c:v>
                </c:pt>
                <c:pt idx="373">
                  <c:v>0.56000000000000005</c:v>
                </c:pt>
                <c:pt idx="374">
                  <c:v>-0.68</c:v>
                </c:pt>
                <c:pt idx="375">
                  <c:v>-0.12</c:v>
                </c:pt>
                <c:pt idx="376">
                  <c:v>0.63</c:v>
                </c:pt>
                <c:pt idx="377">
                  <c:v>0</c:v>
                </c:pt>
                <c:pt idx="378">
                  <c:v>-0.04</c:v>
                </c:pt>
                <c:pt idx="379">
                  <c:v>0.12</c:v>
                </c:pt>
                <c:pt idx="380">
                  <c:v>-0.04</c:v>
                </c:pt>
                <c:pt idx="381">
                  <c:v>7.0000000000000007E-2</c:v>
                </c:pt>
                <c:pt idx="382">
                  <c:v>0.24</c:v>
                </c:pt>
                <c:pt idx="383">
                  <c:v>-0.24</c:v>
                </c:pt>
                <c:pt idx="384">
                  <c:v>-0.23</c:v>
                </c:pt>
                <c:pt idx="385">
                  <c:v>0.08</c:v>
                </c:pt>
                <c:pt idx="386">
                  <c:v>0.04</c:v>
                </c:pt>
                <c:pt idx="387">
                  <c:v>-0.04</c:v>
                </c:pt>
                <c:pt idx="388">
                  <c:v>-0.63</c:v>
                </c:pt>
                <c:pt idx="389">
                  <c:v>-0.19</c:v>
                </c:pt>
                <c:pt idx="390">
                  <c:v>-0.16</c:v>
                </c:pt>
                <c:pt idx="391">
                  <c:v>0.04</c:v>
                </c:pt>
                <c:pt idx="392">
                  <c:v>0.04</c:v>
                </c:pt>
                <c:pt idx="393">
                  <c:v>-7.0000000000000007E-2</c:v>
                </c:pt>
                <c:pt idx="394">
                  <c:v>-0.12</c:v>
                </c:pt>
                <c:pt idx="395">
                  <c:v>0</c:v>
                </c:pt>
                <c:pt idx="396">
                  <c:v>0</c:v>
                </c:pt>
                <c:pt idx="397">
                  <c:v>0.08</c:v>
                </c:pt>
                <c:pt idx="398">
                  <c:v>-0.47</c:v>
                </c:pt>
                <c:pt idx="399">
                  <c:v>0.08</c:v>
                </c:pt>
                <c:pt idx="400">
                  <c:v>0.04</c:v>
                </c:pt>
                <c:pt idx="401">
                  <c:v>-0.11</c:v>
                </c:pt>
                <c:pt idx="402">
                  <c:v>0.28000000000000003</c:v>
                </c:pt>
                <c:pt idx="403">
                  <c:v>-0.59</c:v>
                </c:pt>
                <c:pt idx="404">
                  <c:v>-0.04</c:v>
                </c:pt>
                <c:pt idx="405">
                  <c:v>0.12</c:v>
                </c:pt>
                <c:pt idx="406">
                  <c:v>0.2</c:v>
                </c:pt>
                <c:pt idx="407">
                  <c:v>-0.12</c:v>
                </c:pt>
                <c:pt idx="408">
                  <c:v>0.08</c:v>
                </c:pt>
                <c:pt idx="409">
                  <c:v>0.45</c:v>
                </c:pt>
                <c:pt idx="410">
                  <c:v>0</c:v>
                </c:pt>
                <c:pt idx="411">
                  <c:v>-0.04</c:v>
                </c:pt>
                <c:pt idx="412">
                  <c:v>-0.19</c:v>
                </c:pt>
                <c:pt idx="413">
                  <c:v>0.55000000000000004</c:v>
                </c:pt>
                <c:pt idx="414">
                  <c:v>0.16</c:v>
                </c:pt>
                <c:pt idx="415">
                  <c:v>-0.28000000000000003</c:v>
                </c:pt>
                <c:pt idx="416">
                  <c:v>0.11</c:v>
                </c:pt>
                <c:pt idx="417">
                  <c:v>-0.04</c:v>
                </c:pt>
                <c:pt idx="418">
                  <c:v>0.12</c:v>
                </c:pt>
                <c:pt idx="419">
                  <c:v>-0.16</c:v>
                </c:pt>
                <c:pt idx="420">
                  <c:v>0.12</c:v>
                </c:pt>
                <c:pt idx="421">
                  <c:v>-0.16</c:v>
                </c:pt>
                <c:pt idx="422">
                  <c:v>0.72</c:v>
                </c:pt>
                <c:pt idx="423">
                  <c:v>-0.16</c:v>
                </c:pt>
                <c:pt idx="424">
                  <c:v>0.52</c:v>
                </c:pt>
                <c:pt idx="425">
                  <c:v>0.39</c:v>
                </c:pt>
                <c:pt idx="426">
                  <c:v>-0.03</c:v>
                </c:pt>
                <c:pt idx="427">
                  <c:v>0.26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86E-EA44-A3B3-110C984F1E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6598415"/>
        <c:axId val="1667990479"/>
      </c:scatterChart>
      <c:valAx>
        <c:axId val="16865984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Elevation (m)</a:t>
                </a:r>
              </a:p>
            </c:rich>
          </c:tx>
          <c:layout>
            <c:manualLayout>
              <c:xMode val="edge"/>
              <c:yMode val="edge"/>
              <c:x val="0.22194414013649286"/>
              <c:y val="0.91513709020860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990479"/>
        <c:crosses val="autoZero"/>
        <c:crossBetween val="midCat"/>
      </c:valAx>
      <c:valAx>
        <c:axId val="1667990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NROT</a:t>
                </a:r>
              </a:p>
            </c:rich>
          </c:tx>
          <c:layout>
            <c:manualLayout>
              <c:xMode val="edge"/>
              <c:yMode val="edge"/>
              <c:x val="4.9689440993788822E-3"/>
              <c:y val="0.478062106990724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65984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06463676706982"/>
          <c:y val="0.11052426309100641"/>
          <c:w val="0.2228469545792032"/>
          <c:h val="0.20776733295073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NROT vs Elevation</a:t>
            </a:r>
          </a:p>
        </c:rich>
      </c:tx>
      <c:layout>
        <c:manualLayout>
          <c:xMode val="edge"/>
          <c:yMode val="edge"/>
          <c:x val="0.26340338964493482"/>
          <c:y val="2.38583946043207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299511505573647E-2"/>
          <c:y val="0.1478029424351418"/>
          <c:w val="0.70635433784419221"/>
          <c:h val="0.72293227559864848"/>
        </c:manualLayout>
      </c:layout>
      <c:scatterChart>
        <c:scatterStyle val="lineMarker"/>
        <c:varyColors val="0"/>
        <c:ser>
          <c:idx val="0"/>
          <c:order val="0"/>
          <c:tx>
            <c:strRef>
              <c:f>'15-min Change-All'!$E$1</c:f>
              <c:strCache>
                <c:ptCount val="1"/>
                <c:pt idx="0">
                  <c:v>Point of Delta Cell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name>Trendline</c:nam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32729146117217156"/>
                  <c:y val="-2.238593714834698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aseline="0"/>
                      <a:t>y = 0.0002x + 0.031</a:t>
                    </a:r>
                    <a:br>
                      <a:rPr lang="en-US" sz="1100" baseline="0"/>
                    </a:br>
                    <a:r>
                      <a:rPr lang="en-US" sz="1100" baseline="0"/>
                      <a:t>R² = 0.0283</a:t>
                    </a:r>
                    <a:endParaRPr lang="en-US" sz="11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'15-min Change-All'!$D$2:$D$396</c:f>
              <c:numCache>
                <c:formatCode>General</c:formatCode>
                <c:ptCount val="395"/>
                <c:pt idx="0">
                  <c:v>-1914</c:v>
                </c:pt>
                <c:pt idx="1">
                  <c:v>-1767</c:v>
                </c:pt>
                <c:pt idx="2">
                  <c:v>-964</c:v>
                </c:pt>
                <c:pt idx="3">
                  <c:v>-925</c:v>
                </c:pt>
                <c:pt idx="4">
                  <c:v>-880</c:v>
                </c:pt>
                <c:pt idx="5">
                  <c:v>-864</c:v>
                </c:pt>
                <c:pt idx="6">
                  <c:v>-864</c:v>
                </c:pt>
                <c:pt idx="7">
                  <c:v>-793</c:v>
                </c:pt>
                <c:pt idx="8">
                  <c:v>-792</c:v>
                </c:pt>
                <c:pt idx="9">
                  <c:v>-783</c:v>
                </c:pt>
                <c:pt idx="10">
                  <c:v>-778</c:v>
                </c:pt>
                <c:pt idx="11">
                  <c:v>-775</c:v>
                </c:pt>
                <c:pt idx="12">
                  <c:v>-770</c:v>
                </c:pt>
                <c:pt idx="13">
                  <c:v>-766</c:v>
                </c:pt>
                <c:pt idx="14">
                  <c:v>-763</c:v>
                </c:pt>
                <c:pt idx="15">
                  <c:v>-751</c:v>
                </c:pt>
                <c:pt idx="16">
                  <c:v>-732</c:v>
                </c:pt>
                <c:pt idx="17">
                  <c:v>-731</c:v>
                </c:pt>
                <c:pt idx="18">
                  <c:v>-731</c:v>
                </c:pt>
                <c:pt idx="19">
                  <c:v>-722</c:v>
                </c:pt>
                <c:pt idx="20">
                  <c:v>-722</c:v>
                </c:pt>
                <c:pt idx="21">
                  <c:v>-718</c:v>
                </c:pt>
                <c:pt idx="22">
                  <c:v>-708</c:v>
                </c:pt>
                <c:pt idx="23">
                  <c:v>-695</c:v>
                </c:pt>
                <c:pt idx="24">
                  <c:v>-689</c:v>
                </c:pt>
                <c:pt idx="25">
                  <c:v>-679</c:v>
                </c:pt>
                <c:pt idx="26">
                  <c:v>-675</c:v>
                </c:pt>
                <c:pt idx="27">
                  <c:v>-673</c:v>
                </c:pt>
                <c:pt idx="28">
                  <c:v>-671</c:v>
                </c:pt>
                <c:pt idx="29">
                  <c:v>-661</c:v>
                </c:pt>
                <c:pt idx="30">
                  <c:v>-661</c:v>
                </c:pt>
                <c:pt idx="31">
                  <c:v>-648</c:v>
                </c:pt>
                <c:pt idx="32">
                  <c:v>-646</c:v>
                </c:pt>
                <c:pt idx="33">
                  <c:v>-640</c:v>
                </c:pt>
                <c:pt idx="34">
                  <c:v>-636</c:v>
                </c:pt>
                <c:pt idx="35">
                  <c:v>-627</c:v>
                </c:pt>
                <c:pt idx="36">
                  <c:v>-616</c:v>
                </c:pt>
                <c:pt idx="37">
                  <c:v>-604</c:v>
                </c:pt>
                <c:pt idx="38">
                  <c:v>-600</c:v>
                </c:pt>
                <c:pt idx="39">
                  <c:v>-597</c:v>
                </c:pt>
                <c:pt idx="40">
                  <c:v>-589</c:v>
                </c:pt>
                <c:pt idx="41">
                  <c:v>-573</c:v>
                </c:pt>
                <c:pt idx="42">
                  <c:v>-568</c:v>
                </c:pt>
                <c:pt idx="43">
                  <c:v>-550</c:v>
                </c:pt>
                <c:pt idx="44">
                  <c:v>-549</c:v>
                </c:pt>
                <c:pt idx="45">
                  <c:v>-549</c:v>
                </c:pt>
                <c:pt idx="46">
                  <c:v>-544</c:v>
                </c:pt>
                <c:pt idx="47">
                  <c:v>-533</c:v>
                </c:pt>
                <c:pt idx="48">
                  <c:v>-511</c:v>
                </c:pt>
                <c:pt idx="49">
                  <c:v>-511</c:v>
                </c:pt>
                <c:pt idx="50">
                  <c:v>-499</c:v>
                </c:pt>
                <c:pt idx="51">
                  <c:v>-472</c:v>
                </c:pt>
                <c:pt idx="52">
                  <c:v>-469</c:v>
                </c:pt>
                <c:pt idx="53">
                  <c:v>-464</c:v>
                </c:pt>
                <c:pt idx="54">
                  <c:v>-455</c:v>
                </c:pt>
                <c:pt idx="55">
                  <c:v>-454</c:v>
                </c:pt>
                <c:pt idx="56">
                  <c:v>-451</c:v>
                </c:pt>
                <c:pt idx="57">
                  <c:v>-446</c:v>
                </c:pt>
                <c:pt idx="58">
                  <c:v>-441</c:v>
                </c:pt>
                <c:pt idx="59">
                  <c:v>-438</c:v>
                </c:pt>
                <c:pt idx="60">
                  <c:v>-432</c:v>
                </c:pt>
                <c:pt idx="61">
                  <c:v>-430</c:v>
                </c:pt>
                <c:pt idx="62">
                  <c:v>-427</c:v>
                </c:pt>
                <c:pt idx="63">
                  <c:v>-426</c:v>
                </c:pt>
                <c:pt idx="64">
                  <c:v>-426</c:v>
                </c:pt>
                <c:pt idx="65">
                  <c:v>-417</c:v>
                </c:pt>
                <c:pt idx="66">
                  <c:v>-417</c:v>
                </c:pt>
                <c:pt idx="67">
                  <c:v>-416</c:v>
                </c:pt>
                <c:pt idx="68">
                  <c:v>-415</c:v>
                </c:pt>
                <c:pt idx="69">
                  <c:v>-410</c:v>
                </c:pt>
                <c:pt idx="70">
                  <c:v>-401</c:v>
                </c:pt>
                <c:pt idx="71">
                  <c:v>-397</c:v>
                </c:pt>
                <c:pt idx="72">
                  <c:v>-394</c:v>
                </c:pt>
                <c:pt idx="73">
                  <c:v>-391</c:v>
                </c:pt>
                <c:pt idx="74">
                  <c:v>-391</c:v>
                </c:pt>
                <c:pt idx="75">
                  <c:v>-379</c:v>
                </c:pt>
                <c:pt idx="76">
                  <c:v>-377</c:v>
                </c:pt>
                <c:pt idx="77">
                  <c:v>-374</c:v>
                </c:pt>
                <c:pt idx="78">
                  <c:v>-374</c:v>
                </c:pt>
                <c:pt idx="79">
                  <c:v>-372</c:v>
                </c:pt>
                <c:pt idx="80">
                  <c:v>-370</c:v>
                </c:pt>
                <c:pt idx="81">
                  <c:v>-367</c:v>
                </c:pt>
                <c:pt idx="82">
                  <c:v>-365</c:v>
                </c:pt>
                <c:pt idx="83">
                  <c:v>-364</c:v>
                </c:pt>
                <c:pt idx="84">
                  <c:v>-363</c:v>
                </c:pt>
                <c:pt idx="85">
                  <c:v>-362</c:v>
                </c:pt>
                <c:pt idx="86">
                  <c:v>-360</c:v>
                </c:pt>
                <c:pt idx="87">
                  <c:v>-357</c:v>
                </c:pt>
                <c:pt idx="88">
                  <c:v>-351</c:v>
                </c:pt>
                <c:pt idx="89">
                  <c:v>-348</c:v>
                </c:pt>
                <c:pt idx="90">
                  <c:v>-347</c:v>
                </c:pt>
                <c:pt idx="91">
                  <c:v>-343</c:v>
                </c:pt>
                <c:pt idx="92">
                  <c:v>-339</c:v>
                </c:pt>
                <c:pt idx="93">
                  <c:v>-336</c:v>
                </c:pt>
                <c:pt idx="94">
                  <c:v>-332</c:v>
                </c:pt>
                <c:pt idx="95">
                  <c:v>-330</c:v>
                </c:pt>
                <c:pt idx="96">
                  <c:v>-324</c:v>
                </c:pt>
                <c:pt idx="97">
                  <c:v>-310</c:v>
                </c:pt>
                <c:pt idx="98">
                  <c:v>-310</c:v>
                </c:pt>
                <c:pt idx="99">
                  <c:v>-307</c:v>
                </c:pt>
                <c:pt idx="100">
                  <c:v>-307</c:v>
                </c:pt>
                <c:pt idx="101">
                  <c:v>-305</c:v>
                </c:pt>
                <c:pt idx="102">
                  <c:v>-304</c:v>
                </c:pt>
                <c:pt idx="103">
                  <c:v>-299</c:v>
                </c:pt>
                <c:pt idx="104">
                  <c:v>-298</c:v>
                </c:pt>
                <c:pt idx="105">
                  <c:v>-287</c:v>
                </c:pt>
                <c:pt idx="106">
                  <c:v>-286</c:v>
                </c:pt>
                <c:pt idx="107">
                  <c:v>-285</c:v>
                </c:pt>
                <c:pt idx="108">
                  <c:v>-285</c:v>
                </c:pt>
                <c:pt idx="109">
                  <c:v>-283</c:v>
                </c:pt>
                <c:pt idx="110">
                  <c:v>-282</c:v>
                </c:pt>
                <c:pt idx="111">
                  <c:v>-282</c:v>
                </c:pt>
                <c:pt idx="112">
                  <c:v>-281</c:v>
                </c:pt>
                <c:pt idx="113">
                  <c:v>-274</c:v>
                </c:pt>
                <c:pt idx="114">
                  <c:v>-273</c:v>
                </c:pt>
                <c:pt idx="115">
                  <c:v>-267</c:v>
                </c:pt>
                <c:pt idx="116">
                  <c:v>-267</c:v>
                </c:pt>
                <c:pt idx="117">
                  <c:v>-266</c:v>
                </c:pt>
                <c:pt idx="118">
                  <c:v>-260</c:v>
                </c:pt>
                <c:pt idx="119">
                  <c:v>-259</c:v>
                </c:pt>
                <c:pt idx="120">
                  <c:v>-257</c:v>
                </c:pt>
                <c:pt idx="121">
                  <c:v>-256</c:v>
                </c:pt>
                <c:pt idx="122">
                  <c:v>-252</c:v>
                </c:pt>
                <c:pt idx="123">
                  <c:v>-248</c:v>
                </c:pt>
                <c:pt idx="124">
                  <c:v>-242</c:v>
                </c:pt>
                <c:pt idx="125">
                  <c:v>-242</c:v>
                </c:pt>
                <c:pt idx="126">
                  <c:v>-241</c:v>
                </c:pt>
                <c:pt idx="127">
                  <c:v>-240</c:v>
                </c:pt>
                <c:pt idx="128">
                  <c:v>-238</c:v>
                </c:pt>
                <c:pt idx="129">
                  <c:v>-237</c:v>
                </c:pt>
                <c:pt idx="130">
                  <c:v>-233</c:v>
                </c:pt>
                <c:pt idx="131">
                  <c:v>-229</c:v>
                </c:pt>
                <c:pt idx="132">
                  <c:v>-227</c:v>
                </c:pt>
                <c:pt idx="133">
                  <c:v>-224</c:v>
                </c:pt>
                <c:pt idx="134">
                  <c:v>-222</c:v>
                </c:pt>
                <c:pt idx="135">
                  <c:v>-222</c:v>
                </c:pt>
                <c:pt idx="136">
                  <c:v>-220</c:v>
                </c:pt>
                <c:pt idx="137">
                  <c:v>-219</c:v>
                </c:pt>
                <c:pt idx="138">
                  <c:v>-218</c:v>
                </c:pt>
                <c:pt idx="139">
                  <c:v>-213</c:v>
                </c:pt>
                <c:pt idx="140">
                  <c:v>-210</c:v>
                </c:pt>
                <c:pt idx="141">
                  <c:v>-200</c:v>
                </c:pt>
                <c:pt idx="142">
                  <c:v>-193</c:v>
                </c:pt>
                <c:pt idx="143">
                  <c:v>-187</c:v>
                </c:pt>
                <c:pt idx="144">
                  <c:v>-187</c:v>
                </c:pt>
                <c:pt idx="145">
                  <c:v>-186</c:v>
                </c:pt>
                <c:pt idx="146">
                  <c:v>-185</c:v>
                </c:pt>
                <c:pt idx="147">
                  <c:v>-184</c:v>
                </c:pt>
                <c:pt idx="148">
                  <c:v>-183</c:v>
                </c:pt>
                <c:pt idx="149">
                  <c:v>-183</c:v>
                </c:pt>
                <c:pt idx="150">
                  <c:v>-183</c:v>
                </c:pt>
                <c:pt idx="151">
                  <c:v>-180</c:v>
                </c:pt>
                <c:pt idx="152">
                  <c:v>-179</c:v>
                </c:pt>
                <c:pt idx="153">
                  <c:v>-179</c:v>
                </c:pt>
                <c:pt idx="154">
                  <c:v>-176</c:v>
                </c:pt>
                <c:pt idx="155">
                  <c:v>-174</c:v>
                </c:pt>
                <c:pt idx="156">
                  <c:v>-172</c:v>
                </c:pt>
                <c:pt idx="157">
                  <c:v>-171</c:v>
                </c:pt>
                <c:pt idx="158">
                  <c:v>-167</c:v>
                </c:pt>
                <c:pt idx="159">
                  <c:v>-166</c:v>
                </c:pt>
                <c:pt idx="160">
                  <c:v>-164</c:v>
                </c:pt>
                <c:pt idx="161">
                  <c:v>-162</c:v>
                </c:pt>
                <c:pt idx="162">
                  <c:v>-161</c:v>
                </c:pt>
                <c:pt idx="163">
                  <c:v>-160</c:v>
                </c:pt>
                <c:pt idx="164">
                  <c:v>-158</c:v>
                </c:pt>
                <c:pt idx="165">
                  <c:v>-158</c:v>
                </c:pt>
                <c:pt idx="166">
                  <c:v>-157</c:v>
                </c:pt>
                <c:pt idx="167">
                  <c:v>-153</c:v>
                </c:pt>
                <c:pt idx="168">
                  <c:v>-153</c:v>
                </c:pt>
                <c:pt idx="169">
                  <c:v>-152</c:v>
                </c:pt>
                <c:pt idx="170">
                  <c:v>-140</c:v>
                </c:pt>
                <c:pt idx="171">
                  <c:v>-135</c:v>
                </c:pt>
                <c:pt idx="172">
                  <c:v>-135</c:v>
                </c:pt>
                <c:pt idx="173">
                  <c:v>-127</c:v>
                </c:pt>
                <c:pt idx="174">
                  <c:v>-126</c:v>
                </c:pt>
                <c:pt idx="175">
                  <c:v>-126</c:v>
                </c:pt>
                <c:pt idx="176">
                  <c:v>-123</c:v>
                </c:pt>
                <c:pt idx="177">
                  <c:v>-123</c:v>
                </c:pt>
                <c:pt idx="178">
                  <c:v>-123</c:v>
                </c:pt>
                <c:pt idx="179">
                  <c:v>-122</c:v>
                </c:pt>
                <c:pt idx="180">
                  <c:v>-122</c:v>
                </c:pt>
                <c:pt idx="181">
                  <c:v>-122</c:v>
                </c:pt>
                <c:pt idx="182">
                  <c:v>-121</c:v>
                </c:pt>
                <c:pt idx="183">
                  <c:v>-120</c:v>
                </c:pt>
                <c:pt idx="184">
                  <c:v>-118</c:v>
                </c:pt>
                <c:pt idx="185">
                  <c:v>-118</c:v>
                </c:pt>
                <c:pt idx="186">
                  <c:v>-117</c:v>
                </c:pt>
                <c:pt idx="187">
                  <c:v>-117</c:v>
                </c:pt>
                <c:pt idx="188">
                  <c:v>-114</c:v>
                </c:pt>
                <c:pt idx="189">
                  <c:v>-114</c:v>
                </c:pt>
                <c:pt idx="190">
                  <c:v>-113</c:v>
                </c:pt>
                <c:pt idx="191">
                  <c:v>-113</c:v>
                </c:pt>
                <c:pt idx="192">
                  <c:v>-109</c:v>
                </c:pt>
                <c:pt idx="193">
                  <c:v>-108</c:v>
                </c:pt>
                <c:pt idx="194">
                  <c:v>-106</c:v>
                </c:pt>
                <c:pt idx="195">
                  <c:v>-105</c:v>
                </c:pt>
                <c:pt idx="196">
                  <c:v>-103</c:v>
                </c:pt>
                <c:pt idx="197">
                  <c:v>-103</c:v>
                </c:pt>
                <c:pt idx="198">
                  <c:v>-102</c:v>
                </c:pt>
                <c:pt idx="199">
                  <c:v>-101</c:v>
                </c:pt>
                <c:pt idx="200">
                  <c:v>-98</c:v>
                </c:pt>
                <c:pt idx="201">
                  <c:v>-97</c:v>
                </c:pt>
                <c:pt idx="202">
                  <c:v>-96</c:v>
                </c:pt>
                <c:pt idx="203">
                  <c:v>-94</c:v>
                </c:pt>
                <c:pt idx="204">
                  <c:v>-94</c:v>
                </c:pt>
                <c:pt idx="205">
                  <c:v>-94</c:v>
                </c:pt>
                <c:pt idx="206">
                  <c:v>-93</c:v>
                </c:pt>
                <c:pt idx="207">
                  <c:v>-93</c:v>
                </c:pt>
                <c:pt idx="208">
                  <c:v>-93</c:v>
                </c:pt>
                <c:pt idx="209">
                  <c:v>-91</c:v>
                </c:pt>
                <c:pt idx="210">
                  <c:v>-90</c:v>
                </c:pt>
                <c:pt idx="211">
                  <c:v>-89</c:v>
                </c:pt>
                <c:pt idx="212">
                  <c:v>-84</c:v>
                </c:pt>
                <c:pt idx="213">
                  <c:v>-77</c:v>
                </c:pt>
                <c:pt idx="214">
                  <c:v>-76</c:v>
                </c:pt>
                <c:pt idx="215">
                  <c:v>-71</c:v>
                </c:pt>
                <c:pt idx="216">
                  <c:v>-69</c:v>
                </c:pt>
                <c:pt idx="217">
                  <c:v>-69</c:v>
                </c:pt>
                <c:pt idx="218">
                  <c:v>-68</c:v>
                </c:pt>
                <c:pt idx="219">
                  <c:v>-68</c:v>
                </c:pt>
                <c:pt idx="220">
                  <c:v>-67</c:v>
                </c:pt>
                <c:pt idx="221">
                  <c:v>-65</c:v>
                </c:pt>
                <c:pt idx="222">
                  <c:v>-65</c:v>
                </c:pt>
                <c:pt idx="223">
                  <c:v>-65</c:v>
                </c:pt>
                <c:pt idx="224">
                  <c:v>-64</c:v>
                </c:pt>
                <c:pt idx="225">
                  <c:v>-63</c:v>
                </c:pt>
                <c:pt idx="226">
                  <c:v>-61</c:v>
                </c:pt>
                <c:pt idx="227">
                  <c:v>-61</c:v>
                </c:pt>
                <c:pt idx="228">
                  <c:v>-61</c:v>
                </c:pt>
                <c:pt idx="229">
                  <c:v>-61</c:v>
                </c:pt>
                <c:pt idx="230">
                  <c:v>-60</c:v>
                </c:pt>
                <c:pt idx="231">
                  <c:v>-60</c:v>
                </c:pt>
                <c:pt idx="232">
                  <c:v>-60</c:v>
                </c:pt>
                <c:pt idx="233">
                  <c:v>-58</c:v>
                </c:pt>
                <c:pt idx="234">
                  <c:v>-57</c:v>
                </c:pt>
                <c:pt idx="235">
                  <c:v>-57</c:v>
                </c:pt>
                <c:pt idx="236">
                  <c:v>-54</c:v>
                </c:pt>
                <c:pt idx="237">
                  <c:v>-54</c:v>
                </c:pt>
                <c:pt idx="238">
                  <c:v>-54</c:v>
                </c:pt>
                <c:pt idx="239">
                  <c:v>-54</c:v>
                </c:pt>
                <c:pt idx="240">
                  <c:v>-51</c:v>
                </c:pt>
                <c:pt idx="241">
                  <c:v>-49</c:v>
                </c:pt>
                <c:pt idx="242">
                  <c:v>-48</c:v>
                </c:pt>
                <c:pt idx="243">
                  <c:v>-45</c:v>
                </c:pt>
                <c:pt idx="244">
                  <c:v>-43</c:v>
                </c:pt>
                <c:pt idx="245">
                  <c:v>-42</c:v>
                </c:pt>
                <c:pt idx="246">
                  <c:v>-42</c:v>
                </c:pt>
                <c:pt idx="247">
                  <c:v>-41</c:v>
                </c:pt>
                <c:pt idx="248">
                  <c:v>-41</c:v>
                </c:pt>
                <c:pt idx="249">
                  <c:v>-39</c:v>
                </c:pt>
                <c:pt idx="250">
                  <c:v>-35</c:v>
                </c:pt>
                <c:pt idx="251">
                  <c:v>-33</c:v>
                </c:pt>
                <c:pt idx="252">
                  <c:v>-32</c:v>
                </c:pt>
                <c:pt idx="253">
                  <c:v>-31</c:v>
                </c:pt>
                <c:pt idx="254">
                  <c:v>-31</c:v>
                </c:pt>
                <c:pt idx="255">
                  <c:v>-30</c:v>
                </c:pt>
                <c:pt idx="256">
                  <c:v>-30</c:v>
                </c:pt>
                <c:pt idx="257">
                  <c:v>-28</c:v>
                </c:pt>
                <c:pt idx="258">
                  <c:v>-26</c:v>
                </c:pt>
                <c:pt idx="259">
                  <c:v>-26</c:v>
                </c:pt>
                <c:pt idx="260">
                  <c:v>-25</c:v>
                </c:pt>
                <c:pt idx="261">
                  <c:v>-23</c:v>
                </c:pt>
                <c:pt idx="262">
                  <c:v>-22</c:v>
                </c:pt>
                <c:pt idx="263">
                  <c:v>-20</c:v>
                </c:pt>
                <c:pt idx="264">
                  <c:v>-9</c:v>
                </c:pt>
                <c:pt idx="265">
                  <c:v>-9</c:v>
                </c:pt>
                <c:pt idx="266">
                  <c:v>-8</c:v>
                </c:pt>
                <c:pt idx="267">
                  <c:v>-5</c:v>
                </c:pt>
                <c:pt idx="268">
                  <c:v>-3</c:v>
                </c:pt>
                <c:pt idx="269">
                  <c:v>0</c:v>
                </c:pt>
                <c:pt idx="270">
                  <c:v>0</c:v>
                </c:pt>
                <c:pt idx="271">
                  <c:v>1</c:v>
                </c:pt>
                <c:pt idx="272">
                  <c:v>3</c:v>
                </c:pt>
                <c:pt idx="273">
                  <c:v>3</c:v>
                </c:pt>
                <c:pt idx="274">
                  <c:v>8</c:v>
                </c:pt>
                <c:pt idx="275">
                  <c:v>9</c:v>
                </c:pt>
                <c:pt idx="276">
                  <c:v>10</c:v>
                </c:pt>
                <c:pt idx="277">
                  <c:v>15</c:v>
                </c:pt>
                <c:pt idx="278">
                  <c:v>22</c:v>
                </c:pt>
                <c:pt idx="279">
                  <c:v>26</c:v>
                </c:pt>
                <c:pt idx="280">
                  <c:v>30</c:v>
                </c:pt>
                <c:pt idx="281">
                  <c:v>31</c:v>
                </c:pt>
                <c:pt idx="282">
                  <c:v>32</c:v>
                </c:pt>
                <c:pt idx="283">
                  <c:v>32</c:v>
                </c:pt>
                <c:pt idx="284">
                  <c:v>33</c:v>
                </c:pt>
                <c:pt idx="285">
                  <c:v>34</c:v>
                </c:pt>
                <c:pt idx="286">
                  <c:v>36</c:v>
                </c:pt>
                <c:pt idx="287">
                  <c:v>38</c:v>
                </c:pt>
                <c:pt idx="288">
                  <c:v>40</c:v>
                </c:pt>
                <c:pt idx="289">
                  <c:v>42</c:v>
                </c:pt>
                <c:pt idx="290">
                  <c:v>44</c:v>
                </c:pt>
                <c:pt idx="291">
                  <c:v>46</c:v>
                </c:pt>
                <c:pt idx="292">
                  <c:v>47</c:v>
                </c:pt>
                <c:pt idx="293">
                  <c:v>47</c:v>
                </c:pt>
                <c:pt idx="294">
                  <c:v>50</c:v>
                </c:pt>
                <c:pt idx="295">
                  <c:v>50</c:v>
                </c:pt>
                <c:pt idx="296">
                  <c:v>55</c:v>
                </c:pt>
                <c:pt idx="297">
                  <c:v>58</c:v>
                </c:pt>
                <c:pt idx="298">
                  <c:v>60</c:v>
                </c:pt>
                <c:pt idx="299">
                  <c:v>61</c:v>
                </c:pt>
                <c:pt idx="300">
                  <c:v>62</c:v>
                </c:pt>
                <c:pt idx="301">
                  <c:v>64</c:v>
                </c:pt>
                <c:pt idx="302">
                  <c:v>74</c:v>
                </c:pt>
                <c:pt idx="303">
                  <c:v>76</c:v>
                </c:pt>
                <c:pt idx="304">
                  <c:v>77</c:v>
                </c:pt>
                <c:pt idx="305">
                  <c:v>79</c:v>
                </c:pt>
                <c:pt idx="306">
                  <c:v>87</c:v>
                </c:pt>
                <c:pt idx="307">
                  <c:v>92</c:v>
                </c:pt>
                <c:pt idx="308">
                  <c:v>98</c:v>
                </c:pt>
                <c:pt idx="309">
                  <c:v>99</c:v>
                </c:pt>
                <c:pt idx="310">
                  <c:v>103</c:v>
                </c:pt>
                <c:pt idx="311">
                  <c:v>113</c:v>
                </c:pt>
                <c:pt idx="312">
                  <c:v>114</c:v>
                </c:pt>
                <c:pt idx="313">
                  <c:v>122</c:v>
                </c:pt>
                <c:pt idx="314">
                  <c:v>122</c:v>
                </c:pt>
                <c:pt idx="315">
                  <c:v>126</c:v>
                </c:pt>
                <c:pt idx="316">
                  <c:v>131</c:v>
                </c:pt>
                <c:pt idx="317">
                  <c:v>131</c:v>
                </c:pt>
                <c:pt idx="318">
                  <c:v>141</c:v>
                </c:pt>
                <c:pt idx="319">
                  <c:v>143</c:v>
                </c:pt>
                <c:pt idx="320">
                  <c:v>144</c:v>
                </c:pt>
                <c:pt idx="321">
                  <c:v>149</c:v>
                </c:pt>
                <c:pt idx="322">
                  <c:v>153</c:v>
                </c:pt>
                <c:pt idx="323">
                  <c:v>161</c:v>
                </c:pt>
                <c:pt idx="324">
                  <c:v>168</c:v>
                </c:pt>
                <c:pt idx="325">
                  <c:v>183</c:v>
                </c:pt>
                <c:pt idx="326">
                  <c:v>184</c:v>
                </c:pt>
                <c:pt idx="327">
                  <c:v>187</c:v>
                </c:pt>
                <c:pt idx="328">
                  <c:v>187</c:v>
                </c:pt>
                <c:pt idx="329">
                  <c:v>192</c:v>
                </c:pt>
                <c:pt idx="330">
                  <c:v>195</c:v>
                </c:pt>
                <c:pt idx="331">
                  <c:v>198</c:v>
                </c:pt>
                <c:pt idx="332">
                  <c:v>198</c:v>
                </c:pt>
                <c:pt idx="333">
                  <c:v>201</c:v>
                </c:pt>
                <c:pt idx="334">
                  <c:v>206</c:v>
                </c:pt>
                <c:pt idx="335">
                  <c:v>207</c:v>
                </c:pt>
                <c:pt idx="336">
                  <c:v>210</c:v>
                </c:pt>
                <c:pt idx="337">
                  <c:v>213</c:v>
                </c:pt>
                <c:pt idx="338">
                  <c:v>223</c:v>
                </c:pt>
                <c:pt idx="339">
                  <c:v>224</c:v>
                </c:pt>
                <c:pt idx="340">
                  <c:v>242</c:v>
                </c:pt>
                <c:pt idx="341">
                  <c:v>244</c:v>
                </c:pt>
                <c:pt idx="342">
                  <c:v>245</c:v>
                </c:pt>
                <c:pt idx="343">
                  <c:v>257</c:v>
                </c:pt>
                <c:pt idx="344">
                  <c:v>257</c:v>
                </c:pt>
                <c:pt idx="345">
                  <c:v>260</c:v>
                </c:pt>
                <c:pt idx="346">
                  <c:v>267</c:v>
                </c:pt>
                <c:pt idx="347">
                  <c:v>284</c:v>
                </c:pt>
                <c:pt idx="348">
                  <c:v>284</c:v>
                </c:pt>
                <c:pt idx="349">
                  <c:v>285</c:v>
                </c:pt>
                <c:pt idx="350">
                  <c:v>289</c:v>
                </c:pt>
                <c:pt idx="351">
                  <c:v>292</c:v>
                </c:pt>
                <c:pt idx="352">
                  <c:v>313</c:v>
                </c:pt>
                <c:pt idx="353">
                  <c:v>326</c:v>
                </c:pt>
                <c:pt idx="354">
                  <c:v>331</c:v>
                </c:pt>
                <c:pt idx="355">
                  <c:v>332</c:v>
                </c:pt>
                <c:pt idx="356">
                  <c:v>352</c:v>
                </c:pt>
                <c:pt idx="357">
                  <c:v>355</c:v>
                </c:pt>
                <c:pt idx="358">
                  <c:v>361</c:v>
                </c:pt>
                <c:pt idx="359">
                  <c:v>372</c:v>
                </c:pt>
                <c:pt idx="360">
                  <c:v>376</c:v>
                </c:pt>
                <c:pt idx="361">
                  <c:v>389</c:v>
                </c:pt>
                <c:pt idx="362">
                  <c:v>390</c:v>
                </c:pt>
                <c:pt idx="363">
                  <c:v>439</c:v>
                </c:pt>
                <c:pt idx="364">
                  <c:v>441</c:v>
                </c:pt>
                <c:pt idx="365">
                  <c:v>465</c:v>
                </c:pt>
                <c:pt idx="366">
                  <c:v>478</c:v>
                </c:pt>
                <c:pt idx="367">
                  <c:v>484</c:v>
                </c:pt>
                <c:pt idx="368">
                  <c:v>485</c:v>
                </c:pt>
                <c:pt idx="369">
                  <c:v>485</c:v>
                </c:pt>
                <c:pt idx="370">
                  <c:v>488</c:v>
                </c:pt>
                <c:pt idx="371">
                  <c:v>528</c:v>
                </c:pt>
                <c:pt idx="372">
                  <c:v>547</c:v>
                </c:pt>
                <c:pt idx="373">
                  <c:v>561</c:v>
                </c:pt>
                <c:pt idx="374">
                  <c:v>572</c:v>
                </c:pt>
                <c:pt idx="375">
                  <c:v>591</c:v>
                </c:pt>
                <c:pt idx="376">
                  <c:v>606</c:v>
                </c:pt>
                <c:pt idx="377">
                  <c:v>609</c:v>
                </c:pt>
                <c:pt idx="378">
                  <c:v>627</c:v>
                </c:pt>
                <c:pt idx="379">
                  <c:v>638</c:v>
                </c:pt>
                <c:pt idx="380">
                  <c:v>638</c:v>
                </c:pt>
                <c:pt idx="381">
                  <c:v>641</c:v>
                </c:pt>
                <c:pt idx="382">
                  <c:v>661</c:v>
                </c:pt>
                <c:pt idx="383">
                  <c:v>711</c:v>
                </c:pt>
                <c:pt idx="384">
                  <c:v>714</c:v>
                </c:pt>
                <c:pt idx="385">
                  <c:v>764</c:v>
                </c:pt>
                <c:pt idx="386">
                  <c:v>865</c:v>
                </c:pt>
                <c:pt idx="387">
                  <c:v>870</c:v>
                </c:pt>
                <c:pt idx="388">
                  <c:v>871</c:v>
                </c:pt>
                <c:pt idx="389">
                  <c:v>1048</c:v>
                </c:pt>
                <c:pt idx="390">
                  <c:v>1108</c:v>
                </c:pt>
                <c:pt idx="391">
                  <c:v>1585</c:v>
                </c:pt>
                <c:pt idx="392">
                  <c:v>1736</c:v>
                </c:pt>
                <c:pt idx="393">
                  <c:v>1861</c:v>
                </c:pt>
              </c:numCache>
            </c:numRef>
          </c:xVal>
          <c:yVal>
            <c:numRef>
              <c:f>'15-min Change-All'!$E$2:$E$396</c:f>
              <c:numCache>
                <c:formatCode>General</c:formatCode>
                <c:ptCount val="395"/>
                <c:pt idx="0">
                  <c:v>0.34</c:v>
                </c:pt>
                <c:pt idx="1">
                  <c:v>-0.26</c:v>
                </c:pt>
                <c:pt idx="2">
                  <c:v>4.0000000000000036E-2</c:v>
                </c:pt>
                <c:pt idx="3">
                  <c:v>0.15</c:v>
                </c:pt>
                <c:pt idx="4">
                  <c:v>0.24</c:v>
                </c:pt>
                <c:pt idx="5">
                  <c:v>-0.36</c:v>
                </c:pt>
                <c:pt idx="6">
                  <c:v>-0.67999999999999994</c:v>
                </c:pt>
                <c:pt idx="7">
                  <c:v>-0.36</c:v>
                </c:pt>
                <c:pt idx="8">
                  <c:v>-0.43</c:v>
                </c:pt>
                <c:pt idx="9">
                  <c:v>-0.28000000000000003</c:v>
                </c:pt>
                <c:pt idx="10">
                  <c:v>-0.71</c:v>
                </c:pt>
                <c:pt idx="11">
                  <c:v>0.31</c:v>
                </c:pt>
                <c:pt idx="12">
                  <c:v>-0.59</c:v>
                </c:pt>
                <c:pt idx="13">
                  <c:v>0</c:v>
                </c:pt>
                <c:pt idx="14">
                  <c:v>-0.3</c:v>
                </c:pt>
                <c:pt idx="15">
                  <c:v>-0.10999999999999999</c:v>
                </c:pt>
                <c:pt idx="16">
                  <c:v>-0.08</c:v>
                </c:pt>
                <c:pt idx="17">
                  <c:v>0.19</c:v>
                </c:pt>
                <c:pt idx="18">
                  <c:v>8.0000000000000016E-2</c:v>
                </c:pt>
                <c:pt idx="19">
                  <c:v>0.12</c:v>
                </c:pt>
                <c:pt idx="20">
                  <c:v>7.0000000000000007E-2</c:v>
                </c:pt>
                <c:pt idx="21">
                  <c:v>-7.0000000000000007E-2</c:v>
                </c:pt>
                <c:pt idx="22">
                  <c:v>0.56000000000000005</c:v>
                </c:pt>
                <c:pt idx="23">
                  <c:v>0.4</c:v>
                </c:pt>
                <c:pt idx="24">
                  <c:v>-0.36</c:v>
                </c:pt>
                <c:pt idx="25">
                  <c:v>0.59000000000000008</c:v>
                </c:pt>
                <c:pt idx="26">
                  <c:v>0.08</c:v>
                </c:pt>
                <c:pt idx="27">
                  <c:v>-0.12</c:v>
                </c:pt>
                <c:pt idx="28">
                  <c:v>3.999999999999998E-2</c:v>
                </c:pt>
                <c:pt idx="29">
                  <c:v>0.36</c:v>
                </c:pt>
                <c:pt idx="30">
                  <c:v>-0.32000000000000006</c:v>
                </c:pt>
                <c:pt idx="31">
                  <c:v>0.63</c:v>
                </c:pt>
                <c:pt idx="32">
                  <c:v>-0.56000000000000005</c:v>
                </c:pt>
                <c:pt idx="33">
                  <c:v>0.28000000000000003</c:v>
                </c:pt>
                <c:pt idx="34">
                  <c:v>-0.52</c:v>
                </c:pt>
                <c:pt idx="35">
                  <c:v>0.55999999999999994</c:v>
                </c:pt>
                <c:pt idx="36">
                  <c:v>0.15000000000000002</c:v>
                </c:pt>
                <c:pt idx="37">
                  <c:v>-0.12</c:v>
                </c:pt>
                <c:pt idx="38">
                  <c:v>-0.04</c:v>
                </c:pt>
                <c:pt idx="39">
                  <c:v>-0.59</c:v>
                </c:pt>
                <c:pt idx="40">
                  <c:v>0.12</c:v>
                </c:pt>
                <c:pt idx="41">
                  <c:v>0.64</c:v>
                </c:pt>
                <c:pt idx="42">
                  <c:v>-0.55000000000000004</c:v>
                </c:pt>
                <c:pt idx="43">
                  <c:v>0.24</c:v>
                </c:pt>
                <c:pt idx="44">
                  <c:v>-1.1499999999999999</c:v>
                </c:pt>
                <c:pt idx="45">
                  <c:v>-0.59</c:v>
                </c:pt>
                <c:pt idx="46">
                  <c:v>0</c:v>
                </c:pt>
                <c:pt idx="47">
                  <c:v>-0.12</c:v>
                </c:pt>
                <c:pt idx="48">
                  <c:v>0</c:v>
                </c:pt>
                <c:pt idx="49">
                  <c:v>-0.67999999999999994</c:v>
                </c:pt>
                <c:pt idx="50">
                  <c:v>-4.0000000000000036E-2</c:v>
                </c:pt>
                <c:pt idx="51">
                  <c:v>0.24</c:v>
                </c:pt>
                <c:pt idx="52">
                  <c:v>0.16</c:v>
                </c:pt>
                <c:pt idx="53">
                  <c:v>0.44</c:v>
                </c:pt>
                <c:pt idx="54">
                  <c:v>0.28000000000000003</c:v>
                </c:pt>
                <c:pt idx="55">
                  <c:v>-0.91</c:v>
                </c:pt>
                <c:pt idx="56">
                  <c:v>-0.16</c:v>
                </c:pt>
                <c:pt idx="57">
                  <c:v>-0.64</c:v>
                </c:pt>
                <c:pt idx="58">
                  <c:v>0</c:v>
                </c:pt>
                <c:pt idx="59">
                  <c:v>0.52</c:v>
                </c:pt>
                <c:pt idx="60">
                  <c:v>-1.06</c:v>
                </c:pt>
                <c:pt idx="61">
                  <c:v>-0.51</c:v>
                </c:pt>
                <c:pt idx="62">
                  <c:v>-0.28000000000000003</c:v>
                </c:pt>
                <c:pt idx="63">
                  <c:v>-0.4</c:v>
                </c:pt>
                <c:pt idx="64">
                  <c:v>-0.45</c:v>
                </c:pt>
                <c:pt idx="65">
                  <c:v>-0.31</c:v>
                </c:pt>
                <c:pt idx="66">
                  <c:v>0.04</c:v>
                </c:pt>
                <c:pt idx="67">
                  <c:v>0</c:v>
                </c:pt>
                <c:pt idx="68">
                  <c:v>-0.86</c:v>
                </c:pt>
                <c:pt idx="69">
                  <c:v>0.16000000000000003</c:v>
                </c:pt>
                <c:pt idx="70">
                  <c:v>-0.35</c:v>
                </c:pt>
                <c:pt idx="71">
                  <c:v>0.08</c:v>
                </c:pt>
                <c:pt idx="72">
                  <c:v>8.0000000000000016E-2</c:v>
                </c:pt>
                <c:pt idx="73">
                  <c:v>-0.59</c:v>
                </c:pt>
                <c:pt idx="74">
                  <c:v>-0.35000000000000003</c:v>
                </c:pt>
                <c:pt idx="75">
                  <c:v>-0.51</c:v>
                </c:pt>
                <c:pt idx="76">
                  <c:v>0.11999999999999994</c:v>
                </c:pt>
                <c:pt idx="77">
                  <c:v>3.0000000000000027E-2</c:v>
                </c:pt>
                <c:pt idx="78">
                  <c:v>-0.31</c:v>
                </c:pt>
                <c:pt idx="79">
                  <c:v>-0.47</c:v>
                </c:pt>
                <c:pt idx="80">
                  <c:v>0.32</c:v>
                </c:pt>
                <c:pt idx="81">
                  <c:v>-0.08</c:v>
                </c:pt>
                <c:pt idx="82">
                  <c:v>0.10999999999999999</c:v>
                </c:pt>
                <c:pt idx="83">
                  <c:v>0.08</c:v>
                </c:pt>
                <c:pt idx="84">
                  <c:v>0.51</c:v>
                </c:pt>
                <c:pt idx="85">
                  <c:v>-0.23</c:v>
                </c:pt>
                <c:pt idx="86">
                  <c:v>0</c:v>
                </c:pt>
                <c:pt idx="87">
                  <c:v>-0.31</c:v>
                </c:pt>
                <c:pt idx="88">
                  <c:v>-3.999999999999998E-2</c:v>
                </c:pt>
                <c:pt idx="89">
                  <c:v>0.11999999999999994</c:v>
                </c:pt>
                <c:pt idx="90">
                  <c:v>-0.63</c:v>
                </c:pt>
                <c:pt idx="91">
                  <c:v>-0.32</c:v>
                </c:pt>
                <c:pt idx="92">
                  <c:v>0</c:v>
                </c:pt>
                <c:pt idx="93">
                  <c:v>0.03</c:v>
                </c:pt>
                <c:pt idx="94">
                  <c:v>-0.11000000000000004</c:v>
                </c:pt>
                <c:pt idx="95">
                  <c:v>-0.71</c:v>
                </c:pt>
                <c:pt idx="96">
                  <c:v>0</c:v>
                </c:pt>
                <c:pt idx="97">
                  <c:v>-0.6</c:v>
                </c:pt>
                <c:pt idx="98">
                  <c:v>-4.0000000000000036E-2</c:v>
                </c:pt>
                <c:pt idx="99">
                  <c:v>0.64</c:v>
                </c:pt>
                <c:pt idx="100">
                  <c:v>-0.79</c:v>
                </c:pt>
                <c:pt idx="101">
                  <c:v>0.60000000000000009</c:v>
                </c:pt>
                <c:pt idx="102">
                  <c:v>-0.24</c:v>
                </c:pt>
                <c:pt idx="103">
                  <c:v>-0.68</c:v>
                </c:pt>
                <c:pt idx="104">
                  <c:v>-0.67</c:v>
                </c:pt>
                <c:pt idx="105">
                  <c:v>0.26999999999999996</c:v>
                </c:pt>
                <c:pt idx="106">
                  <c:v>-0.48000000000000004</c:v>
                </c:pt>
                <c:pt idx="107">
                  <c:v>-0.87</c:v>
                </c:pt>
                <c:pt idx="108">
                  <c:v>0.6</c:v>
                </c:pt>
                <c:pt idx="109">
                  <c:v>-0.31</c:v>
                </c:pt>
                <c:pt idx="110">
                  <c:v>-0.16</c:v>
                </c:pt>
                <c:pt idx="111">
                  <c:v>-8.0000000000000016E-2</c:v>
                </c:pt>
                <c:pt idx="112">
                  <c:v>-0.56000000000000005</c:v>
                </c:pt>
                <c:pt idx="113">
                  <c:v>0.55000000000000004</c:v>
                </c:pt>
                <c:pt idx="114">
                  <c:v>-0.22999999999999998</c:v>
                </c:pt>
                <c:pt idx="115">
                  <c:v>-0.91</c:v>
                </c:pt>
                <c:pt idx="116">
                  <c:v>0.08</c:v>
                </c:pt>
                <c:pt idx="117">
                  <c:v>0.16</c:v>
                </c:pt>
                <c:pt idx="118">
                  <c:v>-0.55000000000000004</c:v>
                </c:pt>
                <c:pt idx="119">
                  <c:v>7.0000000000000007E-2</c:v>
                </c:pt>
                <c:pt idx="120">
                  <c:v>-0.12</c:v>
                </c:pt>
                <c:pt idx="121">
                  <c:v>0.15000000000000002</c:v>
                </c:pt>
                <c:pt idx="122">
                  <c:v>-0.39</c:v>
                </c:pt>
                <c:pt idx="123">
                  <c:v>0.19</c:v>
                </c:pt>
                <c:pt idx="124">
                  <c:v>-0.36</c:v>
                </c:pt>
                <c:pt idx="125">
                  <c:v>0</c:v>
                </c:pt>
                <c:pt idx="126">
                  <c:v>-0.2</c:v>
                </c:pt>
                <c:pt idx="127">
                  <c:v>0.72</c:v>
                </c:pt>
                <c:pt idx="128">
                  <c:v>0.2</c:v>
                </c:pt>
                <c:pt idx="129">
                  <c:v>0</c:v>
                </c:pt>
                <c:pt idx="130">
                  <c:v>0.36</c:v>
                </c:pt>
                <c:pt idx="131">
                  <c:v>0.36</c:v>
                </c:pt>
                <c:pt idx="132">
                  <c:v>0.79</c:v>
                </c:pt>
                <c:pt idx="133">
                  <c:v>0.10999999999999999</c:v>
                </c:pt>
                <c:pt idx="134">
                  <c:v>-0.20000000000000007</c:v>
                </c:pt>
                <c:pt idx="135">
                  <c:v>0</c:v>
                </c:pt>
                <c:pt idx="136">
                  <c:v>0.79</c:v>
                </c:pt>
                <c:pt idx="137">
                  <c:v>0.35</c:v>
                </c:pt>
                <c:pt idx="138">
                  <c:v>-0.32</c:v>
                </c:pt>
                <c:pt idx="139">
                  <c:v>-0.75</c:v>
                </c:pt>
                <c:pt idx="140">
                  <c:v>-0.4</c:v>
                </c:pt>
                <c:pt idx="141">
                  <c:v>0.12</c:v>
                </c:pt>
                <c:pt idx="142">
                  <c:v>-0.32</c:v>
                </c:pt>
                <c:pt idx="143">
                  <c:v>-0.04</c:v>
                </c:pt>
                <c:pt idx="144">
                  <c:v>-0.16</c:v>
                </c:pt>
                <c:pt idx="145">
                  <c:v>-0.28000000000000003</c:v>
                </c:pt>
                <c:pt idx="146">
                  <c:v>0.23</c:v>
                </c:pt>
                <c:pt idx="147">
                  <c:v>-1.3</c:v>
                </c:pt>
                <c:pt idx="148">
                  <c:v>-0.75</c:v>
                </c:pt>
                <c:pt idx="149">
                  <c:v>-3.9999999999999925E-2</c:v>
                </c:pt>
                <c:pt idx="150">
                  <c:v>8.0000000000000016E-2</c:v>
                </c:pt>
                <c:pt idx="151">
                  <c:v>-0.64</c:v>
                </c:pt>
                <c:pt idx="152">
                  <c:v>0.99</c:v>
                </c:pt>
                <c:pt idx="153">
                  <c:v>0.12</c:v>
                </c:pt>
                <c:pt idx="154">
                  <c:v>0.15</c:v>
                </c:pt>
                <c:pt idx="155">
                  <c:v>8.0000000000000016E-2</c:v>
                </c:pt>
                <c:pt idx="156">
                  <c:v>0.56000000000000005</c:v>
                </c:pt>
                <c:pt idx="157">
                  <c:v>0.75</c:v>
                </c:pt>
                <c:pt idx="158">
                  <c:v>0.04</c:v>
                </c:pt>
                <c:pt idx="159">
                  <c:v>-0.32</c:v>
                </c:pt>
                <c:pt idx="160">
                  <c:v>-0.32</c:v>
                </c:pt>
                <c:pt idx="161">
                  <c:v>-0.26</c:v>
                </c:pt>
                <c:pt idx="162">
                  <c:v>0.32000000000000006</c:v>
                </c:pt>
                <c:pt idx="163">
                  <c:v>-0.28000000000000003</c:v>
                </c:pt>
                <c:pt idx="164">
                  <c:v>-4.0000000000000036E-2</c:v>
                </c:pt>
                <c:pt idx="165">
                  <c:v>0.39</c:v>
                </c:pt>
                <c:pt idx="166">
                  <c:v>0.83</c:v>
                </c:pt>
                <c:pt idx="167">
                  <c:v>0.35</c:v>
                </c:pt>
                <c:pt idx="168">
                  <c:v>0.67999999999999994</c:v>
                </c:pt>
                <c:pt idx="169">
                  <c:v>0.18999999999999995</c:v>
                </c:pt>
                <c:pt idx="170">
                  <c:v>0.87</c:v>
                </c:pt>
                <c:pt idx="171">
                  <c:v>0.39</c:v>
                </c:pt>
                <c:pt idx="172">
                  <c:v>0.12</c:v>
                </c:pt>
                <c:pt idx="173">
                  <c:v>0.08</c:v>
                </c:pt>
                <c:pt idx="174">
                  <c:v>0.43</c:v>
                </c:pt>
                <c:pt idx="175">
                  <c:v>-0.59</c:v>
                </c:pt>
                <c:pt idx="176">
                  <c:v>-0.15</c:v>
                </c:pt>
                <c:pt idx="177">
                  <c:v>0.04</c:v>
                </c:pt>
                <c:pt idx="178">
                  <c:v>-0.71</c:v>
                </c:pt>
                <c:pt idx="179">
                  <c:v>-0.68</c:v>
                </c:pt>
                <c:pt idx="180">
                  <c:v>0.2</c:v>
                </c:pt>
                <c:pt idx="181">
                  <c:v>0.52</c:v>
                </c:pt>
                <c:pt idx="182">
                  <c:v>-0.75</c:v>
                </c:pt>
                <c:pt idx="183">
                  <c:v>-0.27999999999999997</c:v>
                </c:pt>
                <c:pt idx="184">
                  <c:v>7.999999999999996E-2</c:v>
                </c:pt>
                <c:pt idx="185">
                  <c:v>-0.23000000000000004</c:v>
                </c:pt>
                <c:pt idx="186">
                  <c:v>0.8</c:v>
                </c:pt>
                <c:pt idx="187">
                  <c:v>0.83000000000000007</c:v>
                </c:pt>
                <c:pt idx="188">
                  <c:v>0.12</c:v>
                </c:pt>
                <c:pt idx="189">
                  <c:v>0.04</c:v>
                </c:pt>
                <c:pt idx="190">
                  <c:v>0.83</c:v>
                </c:pt>
                <c:pt idx="191">
                  <c:v>0.67</c:v>
                </c:pt>
                <c:pt idx="192">
                  <c:v>8.0000000000000016E-2</c:v>
                </c:pt>
                <c:pt idx="193">
                  <c:v>0.16</c:v>
                </c:pt>
                <c:pt idx="194">
                  <c:v>-0.27</c:v>
                </c:pt>
                <c:pt idx="195">
                  <c:v>0.52</c:v>
                </c:pt>
                <c:pt idx="196">
                  <c:v>0.16</c:v>
                </c:pt>
                <c:pt idx="197">
                  <c:v>0</c:v>
                </c:pt>
                <c:pt idx="198">
                  <c:v>0.12</c:v>
                </c:pt>
                <c:pt idx="199">
                  <c:v>0.59</c:v>
                </c:pt>
                <c:pt idx="200">
                  <c:v>-0.08</c:v>
                </c:pt>
                <c:pt idx="201">
                  <c:v>0.12</c:v>
                </c:pt>
                <c:pt idx="202">
                  <c:v>0.43</c:v>
                </c:pt>
                <c:pt idx="203">
                  <c:v>0.44</c:v>
                </c:pt>
                <c:pt idx="204">
                  <c:v>0</c:v>
                </c:pt>
                <c:pt idx="205">
                  <c:v>0</c:v>
                </c:pt>
                <c:pt idx="206">
                  <c:v>-0.11</c:v>
                </c:pt>
                <c:pt idx="207">
                  <c:v>0.35</c:v>
                </c:pt>
                <c:pt idx="208">
                  <c:v>-0.60000000000000009</c:v>
                </c:pt>
                <c:pt idx="209">
                  <c:v>-4.0000000000000036E-2</c:v>
                </c:pt>
                <c:pt idx="210">
                  <c:v>-0.35</c:v>
                </c:pt>
                <c:pt idx="211">
                  <c:v>4.0000000000000036E-2</c:v>
                </c:pt>
                <c:pt idx="212">
                  <c:v>-0.24</c:v>
                </c:pt>
                <c:pt idx="213">
                  <c:v>0.24</c:v>
                </c:pt>
                <c:pt idx="214">
                  <c:v>0.19999999999999996</c:v>
                </c:pt>
                <c:pt idx="215">
                  <c:v>-0.19</c:v>
                </c:pt>
                <c:pt idx="216">
                  <c:v>0.23000000000000004</c:v>
                </c:pt>
                <c:pt idx="217">
                  <c:v>0</c:v>
                </c:pt>
                <c:pt idx="218">
                  <c:v>-1.1499999999999999</c:v>
                </c:pt>
                <c:pt idx="219">
                  <c:v>-4.0000000000000036E-2</c:v>
                </c:pt>
                <c:pt idx="220">
                  <c:v>-0.12</c:v>
                </c:pt>
                <c:pt idx="221">
                  <c:v>0.51</c:v>
                </c:pt>
                <c:pt idx="222">
                  <c:v>0.71</c:v>
                </c:pt>
                <c:pt idx="223">
                  <c:v>-0.27</c:v>
                </c:pt>
                <c:pt idx="224">
                  <c:v>0.11000000000000004</c:v>
                </c:pt>
                <c:pt idx="225">
                  <c:v>-0.28000000000000003</c:v>
                </c:pt>
                <c:pt idx="226">
                  <c:v>-7.0000000000000007E-2</c:v>
                </c:pt>
                <c:pt idx="227">
                  <c:v>-7.0000000000000007E-2</c:v>
                </c:pt>
                <c:pt idx="228">
                  <c:v>-8.0000000000000016E-2</c:v>
                </c:pt>
                <c:pt idx="229">
                  <c:v>-0.67999999999999994</c:v>
                </c:pt>
                <c:pt idx="230">
                  <c:v>-0.83</c:v>
                </c:pt>
                <c:pt idx="231">
                  <c:v>-0.04</c:v>
                </c:pt>
                <c:pt idx="232">
                  <c:v>-0.04</c:v>
                </c:pt>
                <c:pt idx="233">
                  <c:v>1.1499999999999999</c:v>
                </c:pt>
                <c:pt idx="234">
                  <c:v>0.71</c:v>
                </c:pt>
                <c:pt idx="235">
                  <c:v>0.08</c:v>
                </c:pt>
                <c:pt idx="236">
                  <c:v>-0.47999999999999987</c:v>
                </c:pt>
                <c:pt idx="237">
                  <c:v>0.04</c:v>
                </c:pt>
                <c:pt idx="238">
                  <c:v>0</c:v>
                </c:pt>
                <c:pt idx="239">
                  <c:v>-0.04</c:v>
                </c:pt>
                <c:pt idx="240">
                  <c:v>0</c:v>
                </c:pt>
                <c:pt idx="241">
                  <c:v>-0.04</c:v>
                </c:pt>
                <c:pt idx="242">
                  <c:v>0.19999999999999996</c:v>
                </c:pt>
                <c:pt idx="243">
                  <c:v>0.15000000000000002</c:v>
                </c:pt>
                <c:pt idx="244">
                  <c:v>0.55000000000000004</c:v>
                </c:pt>
                <c:pt idx="245">
                  <c:v>0.28000000000000003</c:v>
                </c:pt>
                <c:pt idx="246">
                  <c:v>-4.0000000000000036E-2</c:v>
                </c:pt>
                <c:pt idx="247">
                  <c:v>0.04</c:v>
                </c:pt>
                <c:pt idx="248">
                  <c:v>0.94</c:v>
                </c:pt>
                <c:pt idx="249">
                  <c:v>0.23</c:v>
                </c:pt>
                <c:pt idx="250">
                  <c:v>-8.0000000000000016E-2</c:v>
                </c:pt>
                <c:pt idx="251">
                  <c:v>-0.52</c:v>
                </c:pt>
                <c:pt idx="252">
                  <c:v>-0.08</c:v>
                </c:pt>
                <c:pt idx="253">
                  <c:v>1.1499999999999999</c:v>
                </c:pt>
                <c:pt idx="254">
                  <c:v>-0.26999999999999996</c:v>
                </c:pt>
                <c:pt idx="255">
                  <c:v>0.71</c:v>
                </c:pt>
                <c:pt idx="256">
                  <c:v>-0.12</c:v>
                </c:pt>
                <c:pt idx="257">
                  <c:v>-0.56000000000000005</c:v>
                </c:pt>
                <c:pt idx="258">
                  <c:v>0.39</c:v>
                </c:pt>
                <c:pt idx="259">
                  <c:v>-0.12</c:v>
                </c:pt>
                <c:pt idx="260">
                  <c:v>-0.15</c:v>
                </c:pt>
                <c:pt idx="261">
                  <c:v>0.04</c:v>
                </c:pt>
                <c:pt idx="262">
                  <c:v>0.27</c:v>
                </c:pt>
                <c:pt idx="263">
                  <c:v>0.19</c:v>
                </c:pt>
                <c:pt idx="264">
                  <c:v>-0.31</c:v>
                </c:pt>
                <c:pt idx="265">
                  <c:v>0.87000000000000011</c:v>
                </c:pt>
                <c:pt idx="266">
                  <c:v>0.14999999999999997</c:v>
                </c:pt>
                <c:pt idx="267">
                  <c:v>0.3</c:v>
                </c:pt>
                <c:pt idx="268">
                  <c:v>4.0000000000000036E-2</c:v>
                </c:pt>
                <c:pt idx="269">
                  <c:v>0.08</c:v>
                </c:pt>
                <c:pt idx="270">
                  <c:v>4.0000000000000036E-2</c:v>
                </c:pt>
                <c:pt idx="271">
                  <c:v>7.0000000000000007E-2</c:v>
                </c:pt>
                <c:pt idx="272">
                  <c:v>7.0000000000000007E-2</c:v>
                </c:pt>
                <c:pt idx="273">
                  <c:v>0.24</c:v>
                </c:pt>
                <c:pt idx="274">
                  <c:v>0.32</c:v>
                </c:pt>
                <c:pt idx="275">
                  <c:v>-0.24</c:v>
                </c:pt>
                <c:pt idx="276">
                  <c:v>7.999999999999996E-2</c:v>
                </c:pt>
                <c:pt idx="277">
                  <c:v>3.999999999999998E-2</c:v>
                </c:pt>
                <c:pt idx="278">
                  <c:v>0.56000000000000005</c:v>
                </c:pt>
                <c:pt idx="279">
                  <c:v>-0.12</c:v>
                </c:pt>
                <c:pt idx="280">
                  <c:v>0.47</c:v>
                </c:pt>
                <c:pt idx="281">
                  <c:v>0.19</c:v>
                </c:pt>
                <c:pt idx="282">
                  <c:v>-0.08</c:v>
                </c:pt>
                <c:pt idx="283">
                  <c:v>-0.6</c:v>
                </c:pt>
                <c:pt idx="284">
                  <c:v>0.64</c:v>
                </c:pt>
                <c:pt idx="285">
                  <c:v>0.98</c:v>
                </c:pt>
                <c:pt idx="286">
                  <c:v>-0.08</c:v>
                </c:pt>
                <c:pt idx="287">
                  <c:v>-0.71</c:v>
                </c:pt>
                <c:pt idx="288">
                  <c:v>0.08</c:v>
                </c:pt>
                <c:pt idx="289">
                  <c:v>0.47</c:v>
                </c:pt>
                <c:pt idx="290">
                  <c:v>0.76</c:v>
                </c:pt>
                <c:pt idx="291">
                  <c:v>-8.0000000000000016E-2</c:v>
                </c:pt>
                <c:pt idx="292">
                  <c:v>0</c:v>
                </c:pt>
                <c:pt idx="293">
                  <c:v>-0.15000000000000002</c:v>
                </c:pt>
                <c:pt idx="294">
                  <c:v>0.12</c:v>
                </c:pt>
                <c:pt idx="295">
                  <c:v>0</c:v>
                </c:pt>
                <c:pt idx="296">
                  <c:v>-0.12</c:v>
                </c:pt>
                <c:pt idx="297">
                  <c:v>3.999999999999998E-2</c:v>
                </c:pt>
                <c:pt idx="298">
                  <c:v>-0.35</c:v>
                </c:pt>
                <c:pt idx="299">
                  <c:v>0.35</c:v>
                </c:pt>
                <c:pt idx="300">
                  <c:v>-0.15000000000000002</c:v>
                </c:pt>
                <c:pt idx="301">
                  <c:v>-0.27</c:v>
                </c:pt>
                <c:pt idx="302">
                  <c:v>0.27</c:v>
                </c:pt>
                <c:pt idx="303">
                  <c:v>0.27</c:v>
                </c:pt>
                <c:pt idx="304">
                  <c:v>-0.04</c:v>
                </c:pt>
                <c:pt idx="305">
                  <c:v>-0.04</c:v>
                </c:pt>
                <c:pt idx="306">
                  <c:v>0.47</c:v>
                </c:pt>
                <c:pt idx="307">
                  <c:v>-0.23</c:v>
                </c:pt>
                <c:pt idx="308">
                  <c:v>0.12</c:v>
                </c:pt>
                <c:pt idx="309">
                  <c:v>0.64</c:v>
                </c:pt>
                <c:pt idx="310">
                  <c:v>4.0000000000000036E-2</c:v>
                </c:pt>
                <c:pt idx="311">
                  <c:v>-0.59</c:v>
                </c:pt>
                <c:pt idx="312">
                  <c:v>-0.08</c:v>
                </c:pt>
                <c:pt idx="313">
                  <c:v>-0.16</c:v>
                </c:pt>
                <c:pt idx="314">
                  <c:v>0.12</c:v>
                </c:pt>
                <c:pt idx="315">
                  <c:v>-0.56000000000000005</c:v>
                </c:pt>
                <c:pt idx="316">
                  <c:v>0</c:v>
                </c:pt>
                <c:pt idx="317">
                  <c:v>-0.35</c:v>
                </c:pt>
                <c:pt idx="318">
                  <c:v>-0.84</c:v>
                </c:pt>
                <c:pt idx="319">
                  <c:v>-0.2</c:v>
                </c:pt>
                <c:pt idx="320">
                  <c:v>-0.19</c:v>
                </c:pt>
                <c:pt idx="321">
                  <c:v>-0.04</c:v>
                </c:pt>
                <c:pt idx="322">
                  <c:v>0.12</c:v>
                </c:pt>
                <c:pt idx="323">
                  <c:v>-3.999999999999998E-2</c:v>
                </c:pt>
                <c:pt idx="324">
                  <c:v>0</c:v>
                </c:pt>
                <c:pt idx="325">
                  <c:v>0</c:v>
                </c:pt>
                <c:pt idx="326">
                  <c:v>0.11000000000000004</c:v>
                </c:pt>
                <c:pt idx="327">
                  <c:v>0.04</c:v>
                </c:pt>
                <c:pt idx="328">
                  <c:v>3.0000000000000027E-2</c:v>
                </c:pt>
                <c:pt idx="329">
                  <c:v>0.79</c:v>
                </c:pt>
                <c:pt idx="330">
                  <c:v>0.36</c:v>
                </c:pt>
                <c:pt idx="331">
                  <c:v>0.19</c:v>
                </c:pt>
                <c:pt idx="332">
                  <c:v>-0.60000000000000009</c:v>
                </c:pt>
                <c:pt idx="333">
                  <c:v>-0.63</c:v>
                </c:pt>
                <c:pt idx="334">
                  <c:v>-0.08</c:v>
                </c:pt>
                <c:pt idx="335">
                  <c:v>0</c:v>
                </c:pt>
                <c:pt idx="336">
                  <c:v>-0.79</c:v>
                </c:pt>
                <c:pt idx="337">
                  <c:v>0.52</c:v>
                </c:pt>
                <c:pt idx="338">
                  <c:v>0.79</c:v>
                </c:pt>
                <c:pt idx="339">
                  <c:v>0.31</c:v>
                </c:pt>
                <c:pt idx="340">
                  <c:v>0.91</c:v>
                </c:pt>
                <c:pt idx="341">
                  <c:v>0.56000000000000005</c:v>
                </c:pt>
                <c:pt idx="342">
                  <c:v>0.64</c:v>
                </c:pt>
                <c:pt idx="343">
                  <c:v>0.19</c:v>
                </c:pt>
                <c:pt idx="344">
                  <c:v>0</c:v>
                </c:pt>
                <c:pt idx="345">
                  <c:v>4.0000000000000036E-2</c:v>
                </c:pt>
                <c:pt idx="346">
                  <c:v>0.04</c:v>
                </c:pt>
                <c:pt idx="347">
                  <c:v>0.04</c:v>
                </c:pt>
                <c:pt idx="348">
                  <c:v>3.999999999999998E-2</c:v>
                </c:pt>
                <c:pt idx="349">
                  <c:v>8.0000000000000071E-2</c:v>
                </c:pt>
                <c:pt idx="350">
                  <c:v>-0.12</c:v>
                </c:pt>
                <c:pt idx="351">
                  <c:v>7.999999999999996E-2</c:v>
                </c:pt>
                <c:pt idx="352">
                  <c:v>0.15</c:v>
                </c:pt>
                <c:pt idx="353">
                  <c:v>0.16</c:v>
                </c:pt>
                <c:pt idx="354">
                  <c:v>-0.12</c:v>
                </c:pt>
                <c:pt idx="355">
                  <c:v>-0.2</c:v>
                </c:pt>
                <c:pt idx="356">
                  <c:v>-0.48</c:v>
                </c:pt>
                <c:pt idx="357">
                  <c:v>0.60000000000000009</c:v>
                </c:pt>
                <c:pt idx="358">
                  <c:v>-0.12</c:v>
                </c:pt>
                <c:pt idx="359">
                  <c:v>4.0000000000000036E-2</c:v>
                </c:pt>
                <c:pt idx="360">
                  <c:v>0.67</c:v>
                </c:pt>
                <c:pt idx="361">
                  <c:v>3.999999999999998E-2</c:v>
                </c:pt>
                <c:pt idx="362">
                  <c:v>0.24</c:v>
                </c:pt>
                <c:pt idx="363">
                  <c:v>0.19</c:v>
                </c:pt>
                <c:pt idx="364">
                  <c:v>0</c:v>
                </c:pt>
                <c:pt idx="365">
                  <c:v>0.2</c:v>
                </c:pt>
                <c:pt idx="366">
                  <c:v>-0.04</c:v>
                </c:pt>
                <c:pt idx="367">
                  <c:v>-0.67</c:v>
                </c:pt>
                <c:pt idx="368">
                  <c:v>-0.04</c:v>
                </c:pt>
                <c:pt idx="369">
                  <c:v>0.51</c:v>
                </c:pt>
                <c:pt idx="370">
                  <c:v>0.75</c:v>
                </c:pt>
                <c:pt idx="371">
                  <c:v>0.12</c:v>
                </c:pt>
                <c:pt idx="372">
                  <c:v>0.16</c:v>
                </c:pt>
                <c:pt idx="373">
                  <c:v>-0.63</c:v>
                </c:pt>
                <c:pt idx="374">
                  <c:v>-0.08</c:v>
                </c:pt>
                <c:pt idx="375">
                  <c:v>-0.08</c:v>
                </c:pt>
                <c:pt idx="376">
                  <c:v>0.23</c:v>
                </c:pt>
                <c:pt idx="377">
                  <c:v>0.15000000000000002</c:v>
                </c:pt>
                <c:pt idx="378">
                  <c:v>0.3</c:v>
                </c:pt>
                <c:pt idx="379">
                  <c:v>-0.12</c:v>
                </c:pt>
                <c:pt idx="380">
                  <c:v>0.31</c:v>
                </c:pt>
                <c:pt idx="381">
                  <c:v>0.63</c:v>
                </c:pt>
                <c:pt idx="382">
                  <c:v>0.87</c:v>
                </c:pt>
                <c:pt idx="383">
                  <c:v>-8.0000000000000071E-2</c:v>
                </c:pt>
                <c:pt idx="384">
                  <c:v>-0.28000000000000003</c:v>
                </c:pt>
                <c:pt idx="385">
                  <c:v>-0.23</c:v>
                </c:pt>
                <c:pt idx="386">
                  <c:v>3.999999999999998E-2</c:v>
                </c:pt>
                <c:pt idx="387">
                  <c:v>0.04</c:v>
                </c:pt>
                <c:pt idx="388">
                  <c:v>0.15999999999999998</c:v>
                </c:pt>
                <c:pt idx="389">
                  <c:v>0.42</c:v>
                </c:pt>
                <c:pt idx="390">
                  <c:v>0.38</c:v>
                </c:pt>
                <c:pt idx="391">
                  <c:v>-0.3</c:v>
                </c:pt>
                <c:pt idx="392">
                  <c:v>0.3</c:v>
                </c:pt>
                <c:pt idx="393">
                  <c:v>0.85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7BA-1544-A0AD-FC95BE6B3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8665679"/>
        <c:axId val="1688667311"/>
      </c:scatterChart>
      <c:valAx>
        <c:axId val="16886656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Elevation (m)</a:t>
                </a:r>
              </a:p>
            </c:rich>
          </c:tx>
          <c:layout>
            <c:manualLayout>
              <c:xMode val="edge"/>
              <c:yMode val="edge"/>
              <c:x val="0.2291986130160254"/>
              <c:y val="0.899365291558975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8667311"/>
        <c:crosses val="autoZero"/>
        <c:crossBetween val="midCat"/>
      </c:valAx>
      <c:valAx>
        <c:axId val="1688667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NROT</a:t>
                </a:r>
              </a:p>
            </c:rich>
          </c:tx>
          <c:layout>
            <c:manualLayout>
              <c:xMode val="edge"/>
              <c:yMode val="edge"/>
              <c:x val="7.1813285457809697E-3"/>
              <c:y val="0.448930046448503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86656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254607557244373"/>
          <c:y val="4.7813349955307775E-2"/>
          <c:w val="0.29279771325562914"/>
          <c:h val="0.256792597660674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NROT vs Elevation</a:t>
            </a:r>
          </a:p>
        </c:rich>
      </c:tx>
      <c:layout>
        <c:manualLayout>
          <c:xMode val="edge"/>
          <c:yMode val="edge"/>
          <c:x val="0.24959921055073658"/>
          <c:y val="4.4794318246348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4480102648864E-2"/>
          <c:y val="0.17958042184961032"/>
          <c:w val="0.71388784764009183"/>
          <c:h val="0.74386608826738043"/>
        </c:manualLayout>
      </c:layout>
      <c:scatterChart>
        <c:scatterStyle val="lineMarker"/>
        <c:varyColors val="0"/>
        <c:ser>
          <c:idx val="0"/>
          <c:order val="0"/>
          <c:tx>
            <c:strRef>
              <c:f>'20-min Change-All'!$E$1</c:f>
              <c:strCache>
                <c:ptCount val="1"/>
                <c:pt idx="0">
                  <c:v>Point of Delta Cell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name>Trendline</c:nam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26624037575563608"/>
                  <c:y val="-0.1144452505854123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aseline="0"/>
                      <a:t>y = 0.0002x + 0.0373</a:t>
                    </a:r>
                    <a:br>
                      <a:rPr lang="en-US" sz="1100" baseline="0"/>
                    </a:br>
                    <a:r>
                      <a:rPr lang="en-US" sz="1100" baseline="0"/>
                      <a:t>R² = 0.0247</a:t>
                    </a:r>
                    <a:endParaRPr lang="en-US" sz="11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'20-min Change-All'!$D$2:$D$372</c:f>
              <c:numCache>
                <c:formatCode>General</c:formatCode>
                <c:ptCount val="371"/>
                <c:pt idx="0">
                  <c:v>-1213</c:v>
                </c:pt>
                <c:pt idx="1">
                  <c:v>-1056</c:v>
                </c:pt>
                <c:pt idx="2">
                  <c:v>-1020</c:v>
                </c:pt>
                <c:pt idx="3">
                  <c:v>-974</c:v>
                </c:pt>
                <c:pt idx="4">
                  <c:v>-966</c:v>
                </c:pt>
                <c:pt idx="5">
                  <c:v>-938</c:v>
                </c:pt>
                <c:pt idx="6">
                  <c:v>-936</c:v>
                </c:pt>
                <c:pt idx="7">
                  <c:v>-935</c:v>
                </c:pt>
                <c:pt idx="8">
                  <c:v>-914</c:v>
                </c:pt>
                <c:pt idx="9">
                  <c:v>-910</c:v>
                </c:pt>
                <c:pt idx="10">
                  <c:v>-908</c:v>
                </c:pt>
                <c:pt idx="11">
                  <c:v>-892</c:v>
                </c:pt>
                <c:pt idx="12">
                  <c:v>-884</c:v>
                </c:pt>
                <c:pt idx="13">
                  <c:v>-874</c:v>
                </c:pt>
                <c:pt idx="14">
                  <c:v>-860</c:v>
                </c:pt>
                <c:pt idx="15">
                  <c:v>-855</c:v>
                </c:pt>
                <c:pt idx="16">
                  <c:v>-854</c:v>
                </c:pt>
                <c:pt idx="17">
                  <c:v>-853</c:v>
                </c:pt>
                <c:pt idx="18">
                  <c:v>-818</c:v>
                </c:pt>
                <c:pt idx="19">
                  <c:v>-815</c:v>
                </c:pt>
                <c:pt idx="20">
                  <c:v>-810</c:v>
                </c:pt>
                <c:pt idx="21">
                  <c:v>-793</c:v>
                </c:pt>
                <c:pt idx="22">
                  <c:v>-792</c:v>
                </c:pt>
                <c:pt idx="23">
                  <c:v>-779</c:v>
                </c:pt>
                <c:pt idx="24">
                  <c:v>-776</c:v>
                </c:pt>
                <c:pt idx="25">
                  <c:v>-773</c:v>
                </c:pt>
                <c:pt idx="26">
                  <c:v>-752</c:v>
                </c:pt>
                <c:pt idx="27">
                  <c:v>-747</c:v>
                </c:pt>
                <c:pt idx="28">
                  <c:v>-740</c:v>
                </c:pt>
                <c:pt idx="29">
                  <c:v>-735</c:v>
                </c:pt>
                <c:pt idx="30">
                  <c:v>-731</c:v>
                </c:pt>
                <c:pt idx="31">
                  <c:v>-731</c:v>
                </c:pt>
                <c:pt idx="32">
                  <c:v>-723</c:v>
                </c:pt>
                <c:pt idx="33">
                  <c:v>-720</c:v>
                </c:pt>
                <c:pt idx="34">
                  <c:v>-718</c:v>
                </c:pt>
                <c:pt idx="35">
                  <c:v>-702</c:v>
                </c:pt>
                <c:pt idx="36">
                  <c:v>-701</c:v>
                </c:pt>
                <c:pt idx="37">
                  <c:v>-700</c:v>
                </c:pt>
                <c:pt idx="38">
                  <c:v>-672</c:v>
                </c:pt>
                <c:pt idx="39">
                  <c:v>-671</c:v>
                </c:pt>
                <c:pt idx="40">
                  <c:v>-661</c:v>
                </c:pt>
                <c:pt idx="41">
                  <c:v>-658</c:v>
                </c:pt>
                <c:pt idx="42">
                  <c:v>-651</c:v>
                </c:pt>
                <c:pt idx="43">
                  <c:v>-645</c:v>
                </c:pt>
                <c:pt idx="44">
                  <c:v>-637</c:v>
                </c:pt>
                <c:pt idx="45">
                  <c:v>-633</c:v>
                </c:pt>
                <c:pt idx="46">
                  <c:v>-633</c:v>
                </c:pt>
                <c:pt idx="47">
                  <c:v>-629</c:v>
                </c:pt>
                <c:pt idx="48">
                  <c:v>-616</c:v>
                </c:pt>
                <c:pt idx="49">
                  <c:v>-610</c:v>
                </c:pt>
                <c:pt idx="50">
                  <c:v>-608</c:v>
                </c:pt>
                <c:pt idx="51">
                  <c:v>-607</c:v>
                </c:pt>
                <c:pt idx="52">
                  <c:v>-603</c:v>
                </c:pt>
                <c:pt idx="53">
                  <c:v>-602</c:v>
                </c:pt>
                <c:pt idx="54">
                  <c:v>-601</c:v>
                </c:pt>
                <c:pt idx="55">
                  <c:v>-545</c:v>
                </c:pt>
                <c:pt idx="56">
                  <c:v>-543</c:v>
                </c:pt>
                <c:pt idx="57">
                  <c:v>-534</c:v>
                </c:pt>
                <c:pt idx="58">
                  <c:v>-530</c:v>
                </c:pt>
                <c:pt idx="59">
                  <c:v>-530</c:v>
                </c:pt>
                <c:pt idx="60">
                  <c:v>-522</c:v>
                </c:pt>
                <c:pt idx="61">
                  <c:v>-512</c:v>
                </c:pt>
                <c:pt idx="62">
                  <c:v>-507</c:v>
                </c:pt>
                <c:pt idx="63">
                  <c:v>-505</c:v>
                </c:pt>
                <c:pt idx="64">
                  <c:v>-498</c:v>
                </c:pt>
                <c:pt idx="65">
                  <c:v>-496</c:v>
                </c:pt>
                <c:pt idx="66">
                  <c:v>-494</c:v>
                </c:pt>
                <c:pt idx="67">
                  <c:v>-492</c:v>
                </c:pt>
                <c:pt idx="68">
                  <c:v>-484</c:v>
                </c:pt>
                <c:pt idx="69">
                  <c:v>-475</c:v>
                </c:pt>
                <c:pt idx="70">
                  <c:v>-471</c:v>
                </c:pt>
                <c:pt idx="71">
                  <c:v>-460</c:v>
                </c:pt>
                <c:pt idx="72">
                  <c:v>-448</c:v>
                </c:pt>
                <c:pt idx="73">
                  <c:v>-447</c:v>
                </c:pt>
                <c:pt idx="74">
                  <c:v>-442</c:v>
                </c:pt>
                <c:pt idx="75">
                  <c:v>-441</c:v>
                </c:pt>
                <c:pt idx="76">
                  <c:v>-441</c:v>
                </c:pt>
                <c:pt idx="77">
                  <c:v>-439</c:v>
                </c:pt>
                <c:pt idx="78">
                  <c:v>-436</c:v>
                </c:pt>
                <c:pt idx="79">
                  <c:v>-434</c:v>
                </c:pt>
                <c:pt idx="80">
                  <c:v>-431</c:v>
                </c:pt>
                <c:pt idx="81">
                  <c:v>-426</c:v>
                </c:pt>
                <c:pt idx="82">
                  <c:v>-424</c:v>
                </c:pt>
                <c:pt idx="83">
                  <c:v>-424</c:v>
                </c:pt>
                <c:pt idx="84">
                  <c:v>-423</c:v>
                </c:pt>
                <c:pt idx="85">
                  <c:v>-413</c:v>
                </c:pt>
                <c:pt idx="86">
                  <c:v>-405</c:v>
                </c:pt>
                <c:pt idx="87">
                  <c:v>-403</c:v>
                </c:pt>
                <c:pt idx="88">
                  <c:v>-402</c:v>
                </c:pt>
                <c:pt idx="89">
                  <c:v>-391</c:v>
                </c:pt>
                <c:pt idx="90">
                  <c:v>-379</c:v>
                </c:pt>
                <c:pt idx="91">
                  <c:v>-378</c:v>
                </c:pt>
                <c:pt idx="92">
                  <c:v>-378</c:v>
                </c:pt>
                <c:pt idx="93">
                  <c:v>-374</c:v>
                </c:pt>
                <c:pt idx="94">
                  <c:v>-374</c:v>
                </c:pt>
                <c:pt idx="95">
                  <c:v>-368</c:v>
                </c:pt>
                <c:pt idx="96">
                  <c:v>-368</c:v>
                </c:pt>
                <c:pt idx="97">
                  <c:v>-367</c:v>
                </c:pt>
                <c:pt idx="98">
                  <c:v>-367</c:v>
                </c:pt>
                <c:pt idx="99">
                  <c:v>-367</c:v>
                </c:pt>
                <c:pt idx="100">
                  <c:v>-366</c:v>
                </c:pt>
                <c:pt idx="101">
                  <c:v>-365</c:v>
                </c:pt>
                <c:pt idx="102">
                  <c:v>-364</c:v>
                </c:pt>
                <c:pt idx="103">
                  <c:v>-351</c:v>
                </c:pt>
                <c:pt idx="104">
                  <c:v>-348</c:v>
                </c:pt>
                <c:pt idx="105">
                  <c:v>-342</c:v>
                </c:pt>
                <c:pt idx="106">
                  <c:v>-338</c:v>
                </c:pt>
                <c:pt idx="107">
                  <c:v>-332</c:v>
                </c:pt>
                <c:pt idx="108">
                  <c:v>-331</c:v>
                </c:pt>
                <c:pt idx="109">
                  <c:v>-330</c:v>
                </c:pt>
                <c:pt idx="110">
                  <c:v>-329</c:v>
                </c:pt>
                <c:pt idx="111">
                  <c:v>-326</c:v>
                </c:pt>
                <c:pt idx="112">
                  <c:v>-325</c:v>
                </c:pt>
                <c:pt idx="113">
                  <c:v>-316</c:v>
                </c:pt>
                <c:pt idx="114">
                  <c:v>-315</c:v>
                </c:pt>
                <c:pt idx="115">
                  <c:v>-307</c:v>
                </c:pt>
                <c:pt idx="116">
                  <c:v>-306</c:v>
                </c:pt>
                <c:pt idx="117">
                  <c:v>-306</c:v>
                </c:pt>
                <c:pt idx="118">
                  <c:v>-305</c:v>
                </c:pt>
                <c:pt idx="119">
                  <c:v>-305</c:v>
                </c:pt>
                <c:pt idx="120">
                  <c:v>-304</c:v>
                </c:pt>
                <c:pt idx="121">
                  <c:v>-297</c:v>
                </c:pt>
                <c:pt idx="122">
                  <c:v>-295</c:v>
                </c:pt>
                <c:pt idx="123">
                  <c:v>-291</c:v>
                </c:pt>
                <c:pt idx="124">
                  <c:v>-290</c:v>
                </c:pt>
                <c:pt idx="125">
                  <c:v>-289</c:v>
                </c:pt>
                <c:pt idx="126">
                  <c:v>-289</c:v>
                </c:pt>
                <c:pt idx="127">
                  <c:v>-289</c:v>
                </c:pt>
                <c:pt idx="128">
                  <c:v>-285</c:v>
                </c:pt>
                <c:pt idx="129">
                  <c:v>-285</c:v>
                </c:pt>
                <c:pt idx="130">
                  <c:v>-285</c:v>
                </c:pt>
                <c:pt idx="131">
                  <c:v>-279</c:v>
                </c:pt>
                <c:pt idx="132">
                  <c:v>-276</c:v>
                </c:pt>
                <c:pt idx="133">
                  <c:v>-265</c:v>
                </c:pt>
                <c:pt idx="134">
                  <c:v>-263</c:v>
                </c:pt>
                <c:pt idx="135">
                  <c:v>-248</c:v>
                </c:pt>
                <c:pt idx="136">
                  <c:v>-244</c:v>
                </c:pt>
                <c:pt idx="137">
                  <c:v>-244</c:v>
                </c:pt>
                <c:pt idx="138">
                  <c:v>-243</c:v>
                </c:pt>
                <c:pt idx="139">
                  <c:v>-241</c:v>
                </c:pt>
                <c:pt idx="140">
                  <c:v>-239</c:v>
                </c:pt>
                <c:pt idx="141">
                  <c:v>-238</c:v>
                </c:pt>
                <c:pt idx="142">
                  <c:v>-238</c:v>
                </c:pt>
                <c:pt idx="143">
                  <c:v>-233</c:v>
                </c:pt>
                <c:pt idx="144">
                  <c:v>-233</c:v>
                </c:pt>
                <c:pt idx="145">
                  <c:v>-232</c:v>
                </c:pt>
                <c:pt idx="146">
                  <c:v>-230</c:v>
                </c:pt>
                <c:pt idx="147">
                  <c:v>-228</c:v>
                </c:pt>
                <c:pt idx="148">
                  <c:v>-227</c:v>
                </c:pt>
                <c:pt idx="149">
                  <c:v>-222</c:v>
                </c:pt>
                <c:pt idx="150">
                  <c:v>-222</c:v>
                </c:pt>
                <c:pt idx="151">
                  <c:v>-215</c:v>
                </c:pt>
                <c:pt idx="152">
                  <c:v>-215</c:v>
                </c:pt>
                <c:pt idx="153">
                  <c:v>-214</c:v>
                </c:pt>
                <c:pt idx="154">
                  <c:v>-213</c:v>
                </c:pt>
                <c:pt idx="155">
                  <c:v>-212</c:v>
                </c:pt>
                <c:pt idx="156">
                  <c:v>-210</c:v>
                </c:pt>
                <c:pt idx="157">
                  <c:v>-208</c:v>
                </c:pt>
                <c:pt idx="158">
                  <c:v>-208</c:v>
                </c:pt>
                <c:pt idx="159">
                  <c:v>-207</c:v>
                </c:pt>
                <c:pt idx="160">
                  <c:v>-207</c:v>
                </c:pt>
                <c:pt idx="161">
                  <c:v>-202</c:v>
                </c:pt>
                <c:pt idx="162">
                  <c:v>-201</c:v>
                </c:pt>
                <c:pt idx="163">
                  <c:v>-197</c:v>
                </c:pt>
                <c:pt idx="164">
                  <c:v>-195</c:v>
                </c:pt>
                <c:pt idx="165">
                  <c:v>-194</c:v>
                </c:pt>
                <c:pt idx="166">
                  <c:v>-191</c:v>
                </c:pt>
                <c:pt idx="167">
                  <c:v>-191</c:v>
                </c:pt>
                <c:pt idx="168">
                  <c:v>-184</c:v>
                </c:pt>
                <c:pt idx="169">
                  <c:v>-183</c:v>
                </c:pt>
                <c:pt idx="170">
                  <c:v>-183</c:v>
                </c:pt>
                <c:pt idx="171">
                  <c:v>-182</c:v>
                </c:pt>
                <c:pt idx="172">
                  <c:v>-182</c:v>
                </c:pt>
                <c:pt idx="173">
                  <c:v>-181</c:v>
                </c:pt>
                <c:pt idx="174">
                  <c:v>-180</c:v>
                </c:pt>
                <c:pt idx="175">
                  <c:v>-178</c:v>
                </c:pt>
                <c:pt idx="176">
                  <c:v>-171</c:v>
                </c:pt>
                <c:pt idx="177">
                  <c:v>-170</c:v>
                </c:pt>
                <c:pt idx="178">
                  <c:v>-166</c:v>
                </c:pt>
                <c:pt idx="179">
                  <c:v>-162</c:v>
                </c:pt>
                <c:pt idx="180">
                  <c:v>-161</c:v>
                </c:pt>
                <c:pt idx="181">
                  <c:v>-156</c:v>
                </c:pt>
                <c:pt idx="182">
                  <c:v>-153</c:v>
                </c:pt>
                <c:pt idx="183">
                  <c:v>-149</c:v>
                </c:pt>
                <c:pt idx="184">
                  <c:v>-144</c:v>
                </c:pt>
                <c:pt idx="185">
                  <c:v>-142</c:v>
                </c:pt>
                <c:pt idx="186">
                  <c:v>-141</c:v>
                </c:pt>
                <c:pt idx="187">
                  <c:v>-140</c:v>
                </c:pt>
                <c:pt idx="188">
                  <c:v>-134</c:v>
                </c:pt>
                <c:pt idx="189">
                  <c:v>-126</c:v>
                </c:pt>
                <c:pt idx="190">
                  <c:v>-125</c:v>
                </c:pt>
                <c:pt idx="191">
                  <c:v>-123</c:v>
                </c:pt>
                <c:pt idx="192">
                  <c:v>-122</c:v>
                </c:pt>
                <c:pt idx="193">
                  <c:v>-121</c:v>
                </c:pt>
                <c:pt idx="194">
                  <c:v>-121</c:v>
                </c:pt>
                <c:pt idx="195">
                  <c:v>-119</c:v>
                </c:pt>
                <c:pt idx="196">
                  <c:v>-118</c:v>
                </c:pt>
                <c:pt idx="197">
                  <c:v>-117</c:v>
                </c:pt>
                <c:pt idx="198">
                  <c:v>-109</c:v>
                </c:pt>
                <c:pt idx="199">
                  <c:v>-105</c:v>
                </c:pt>
                <c:pt idx="200">
                  <c:v>-102</c:v>
                </c:pt>
                <c:pt idx="201">
                  <c:v>-101</c:v>
                </c:pt>
                <c:pt idx="202">
                  <c:v>-97</c:v>
                </c:pt>
                <c:pt idx="203">
                  <c:v>-96</c:v>
                </c:pt>
                <c:pt idx="204">
                  <c:v>-95</c:v>
                </c:pt>
                <c:pt idx="205">
                  <c:v>-94</c:v>
                </c:pt>
                <c:pt idx="206">
                  <c:v>-93</c:v>
                </c:pt>
                <c:pt idx="207">
                  <c:v>-91</c:v>
                </c:pt>
                <c:pt idx="208">
                  <c:v>-88</c:v>
                </c:pt>
                <c:pt idx="209">
                  <c:v>-88</c:v>
                </c:pt>
                <c:pt idx="210">
                  <c:v>-87</c:v>
                </c:pt>
                <c:pt idx="211">
                  <c:v>-85</c:v>
                </c:pt>
                <c:pt idx="212">
                  <c:v>-82</c:v>
                </c:pt>
                <c:pt idx="213">
                  <c:v>-78</c:v>
                </c:pt>
                <c:pt idx="214">
                  <c:v>-76</c:v>
                </c:pt>
                <c:pt idx="215">
                  <c:v>-70</c:v>
                </c:pt>
                <c:pt idx="216">
                  <c:v>-67</c:v>
                </c:pt>
                <c:pt idx="217">
                  <c:v>-65</c:v>
                </c:pt>
                <c:pt idx="218">
                  <c:v>-63</c:v>
                </c:pt>
                <c:pt idx="219">
                  <c:v>-61</c:v>
                </c:pt>
                <c:pt idx="220">
                  <c:v>-61</c:v>
                </c:pt>
                <c:pt idx="221">
                  <c:v>-61</c:v>
                </c:pt>
                <c:pt idx="222">
                  <c:v>-61</c:v>
                </c:pt>
                <c:pt idx="223">
                  <c:v>-61</c:v>
                </c:pt>
                <c:pt idx="224">
                  <c:v>-61</c:v>
                </c:pt>
                <c:pt idx="225">
                  <c:v>-60</c:v>
                </c:pt>
                <c:pt idx="226">
                  <c:v>-60</c:v>
                </c:pt>
                <c:pt idx="227">
                  <c:v>-55</c:v>
                </c:pt>
                <c:pt idx="228">
                  <c:v>-53</c:v>
                </c:pt>
                <c:pt idx="229">
                  <c:v>-53</c:v>
                </c:pt>
                <c:pt idx="230">
                  <c:v>-51</c:v>
                </c:pt>
                <c:pt idx="231">
                  <c:v>-48</c:v>
                </c:pt>
                <c:pt idx="232">
                  <c:v>-46</c:v>
                </c:pt>
                <c:pt idx="233">
                  <c:v>-46</c:v>
                </c:pt>
                <c:pt idx="234">
                  <c:v>-45</c:v>
                </c:pt>
                <c:pt idx="235">
                  <c:v>-43</c:v>
                </c:pt>
                <c:pt idx="236">
                  <c:v>-42</c:v>
                </c:pt>
                <c:pt idx="237">
                  <c:v>-41</c:v>
                </c:pt>
                <c:pt idx="238">
                  <c:v>-39</c:v>
                </c:pt>
                <c:pt idx="239">
                  <c:v>-39</c:v>
                </c:pt>
                <c:pt idx="240">
                  <c:v>-35</c:v>
                </c:pt>
                <c:pt idx="241">
                  <c:v>-33</c:v>
                </c:pt>
                <c:pt idx="242">
                  <c:v>-33</c:v>
                </c:pt>
                <c:pt idx="243">
                  <c:v>-31</c:v>
                </c:pt>
                <c:pt idx="244">
                  <c:v>-30</c:v>
                </c:pt>
                <c:pt idx="245">
                  <c:v>-30</c:v>
                </c:pt>
                <c:pt idx="246">
                  <c:v>-26</c:v>
                </c:pt>
                <c:pt idx="247">
                  <c:v>-26</c:v>
                </c:pt>
                <c:pt idx="248">
                  <c:v>-24</c:v>
                </c:pt>
                <c:pt idx="249">
                  <c:v>-17</c:v>
                </c:pt>
                <c:pt idx="250">
                  <c:v>-14</c:v>
                </c:pt>
                <c:pt idx="251">
                  <c:v>-8</c:v>
                </c:pt>
                <c:pt idx="252">
                  <c:v>-7</c:v>
                </c:pt>
                <c:pt idx="253">
                  <c:v>-1</c:v>
                </c:pt>
                <c:pt idx="254">
                  <c:v>0</c:v>
                </c:pt>
                <c:pt idx="255">
                  <c:v>4</c:v>
                </c:pt>
                <c:pt idx="256">
                  <c:v>5</c:v>
                </c:pt>
                <c:pt idx="257">
                  <c:v>6</c:v>
                </c:pt>
                <c:pt idx="258">
                  <c:v>8</c:v>
                </c:pt>
                <c:pt idx="259">
                  <c:v>8</c:v>
                </c:pt>
                <c:pt idx="260">
                  <c:v>11</c:v>
                </c:pt>
                <c:pt idx="261">
                  <c:v>11</c:v>
                </c:pt>
                <c:pt idx="262">
                  <c:v>14</c:v>
                </c:pt>
                <c:pt idx="263">
                  <c:v>14</c:v>
                </c:pt>
                <c:pt idx="264">
                  <c:v>33</c:v>
                </c:pt>
                <c:pt idx="265">
                  <c:v>40</c:v>
                </c:pt>
                <c:pt idx="266">
                  <c:v>46</c:v>
                </c:pt>
                <c:pt idx="267">
                  <c:v>48</c:v>
                </c:pt>
                <c:pt idx="268">
                  <c:v>57</c:v>
                </c:pt>
                <c:pt idx="269">
                  <c:v>65</c:v>
                </c:pt>
                <c:pt idx="270">
                  <c:v>72</c:v>
                </c:pt>
                <c:pt idx="271">
                  <c:v>74</c:v>
                </c:pt>
                <c:pt idx="272">
                  <c:v>76</c:v>
                </c:pt>
                <c:pt idx="273">
                  <c:v>79</c:v>
                </c:pt>
                <c:pt idx="274">
                  <c:v>83</c:v>
                </c:pt>
                <c:pt idx="275">
                  <c:v>91</c:v>
                </c:pt>
                <c:pt idx="276">
                  <c:v>93</c:v>
                </c:pt>
                <c:pt idx="277">
                  <c:v>95</c:v>
                </c:pt>
                <c:pt idx="278">
                  <c:v>95</c:v>
                </c:pt>
                <c:pt idx="279">
                  <c:v>98</c:v>
                </c:pt>
                <c:pt idx="280">
                  <c:v>99</c:v>
                </c:pt>
                <c:pt idx="281">
                  <c:v>100</c:v>
                </c:pt>
                <c:pt idx="282">
                  <c:v>101</c:v>
                </c:pt>
                <c:pt idx="283">
                  <c:v>101</c:v>
                </c:pt>
                <c:pt idx="284">
                  <c:v>103</c:v>
                </c:pt>
                <c:pt idx="285">
                  <c:v>103</c:v>
                </c:pt>
                <c:pt idx="286">
                  <c:v>104</c:v>
                </c:pt>
                <c:pt idx="287">
                  <c:v>106</c:v>
                </c:pt>
                <c:pt idx="288">
                  <c:v>118</c:v>
                </c:pt>
                <c:pt idx="289">
                  <c:v>119</c:v>
                </c:pt>
                <c:pt idx="290">
                  <c:v>120</c:v>
                </c:pt>
                <c:pt idx="291">
                  <c:v>121</c:v>
                </c:pt>
                <c:pt idx="292">
                  <c:v>122</c:v>
                </c:pt>
                <c:pt idx="293">
                  <c:v>131</c:v>
                </c:pt>
                <c:pt idx="294">
                  <c:v>149</c:v>
                </c:pt>
                <c:pt idx="295">
                  <c:v>150</c:v>
                </c:pt>
                <c:pt idx="296">
                  <c:v>150</c:v>
                </c:pt>
                <c:pt idx="297">
                  <c:v>152</c:v>
                </c:pt>
                <c:pt idx="298">
                  <c:v>152</c:v>
                </c:pt>
                <c:pt idx="299">
                  <c:v>159</c:v>
                </c:pt>
                <c:pt idx="300">
                  <c:v>165</c:v>
                </c:pt>
                <c:pt idx="301">
                  <c:v>165</c:v>
                </c:pt>
                <c:pt idx="302">
                  <c:v>167</c:v>
                </c:pt>
                <c:pt idx="303">
                  <c:v>169</c:v>
                </c:pt>
                <c:pt idx="304">
                  <c:v>174</c:v>
                </c:pt>
                <c:pt idx="305">
                  <c:v>181</c:v>
                </c:pt>
                <c:pt idx="306">
                  <c:v>181</c:v>
                </c:pt>
                <c:pt idx="307">
                  <c:v>182</c:v>
                </c:pt>
                <c:pt idx="308">
                  <c:v>184</c:v>
                </c:pt>
                <c:pt idx="309">
                  <c:v>186</c:v>
                </c:pt>
                <c:pt idx="310">
                  <c:v>203</c:v>
                </c:pt>
                <c:pt idx="311">
                  <c:v>206</c:v>
                </c:pt>
                <c:pt idx="312">
                  <c:v>209</c:v>
                </c:pt>
                <c:pt idx="313">
                  <c:v>223</c:v>
                </c:pt>
                <c:pt idx="314">
                  <c:v>227</c:v>
                </c:pt>
                <c:pt idx="315">
                  <c:v>228</c:v>
                </c:pt>
                <c:pt idx="316">
                  <c:v>245</c:v>
                </c:pt>
                <c:pt idx="317">
                  <c:v>251</c:v>
                </c:pt>
                <c:pt idx="318">
                  <c:v>251</c:v>
                </c:pt>
                <c:pt idx="319">
                  <c:v>274</c:v>
                </c:pt>
                <c:pt idx="320">
                  <c:v>275</c:v>
                </c:pt>
                <c:pt idx="321">
                  <c:v>284</c:v>
                </c:pt>
                <c:pt idx="322">
                  <c:v>284</c:v>
                </c:pt>
                <c:pt idx="323">
                  <c:v>284</c:v>
                </c:pt>
                <c:pt idx="324">
                  <c:v>294</c:v>
                </c:pt>
                <c:pt idx="325">
                  <c:v>294</c:v>
                </c:pt>
                <c:pt idx="326">
                  <c:v>296</c:v>
                </c:pt>
                <c:pt idx="327">
                  <c:v>304</c:v>
                </c:pt>
                <c:pt idx="328">
                  <c:v>306</c:v>
                </c:pt>
                <c:pt idx="329">
                  <c:v>316</c:v>
                </c:pt>
                <c:pt idx="330">
                  <c:v>339</c:v>
                </c:pt>
                <c:pt idx="331">
                  <c:v>340</c:v>
                </c:pt>
                <c:pt idx="332">
                  <c:v>342</c:v>
                </c:pt>
                <c:pt idx="333">
                  <c:v>352</c:v>
                </c:pt>
                <c:pt idx="334">
                  <c:v>379</c:v>
                </c:pt>
                <c:pt idx="335">
                  <c:v>400</c:v>
                </c:pt>
                <c:pt idx="336">
                  <c:v>408</c:v>
                </c:pt>
                <c:pt idx="337">
                  <c:v>427</c:v>
                </c:pt>
                <c:pt idx="338">
                  <c:v>427</c:v>
                </c:pt>
                <c:pt idx="339">
                  <c:v>429</c:v>
                </c:pt>
                <c:pt idx="340">
                  <c:v>434</c:v>
                </c:pt>
                <c:pt idx="341">
                  <c:v>467</c:v>
                </c:pt>
                <c:pt idx="342">
                  <c:v>477</c:v>
                </c:pt>
                <c:pt idx="343">
                  <c:v>488</c:v>
                </c:pt>
                <c:pt idx="344">
                  <c:v>491</c:v>
                </c:pt>
                <c:pt idx="345">
                  <c:v>499</c:v>
                </c:pt>
                <c:pt idx="346">
                  <c:v>504</c:v>
                </c:pt>
                <c:pt idx="347">
                  <c:v>510</c:v>
                </c:pt>
                <c:pt idx="348">
                  <c:v>535</c:v>
                </c:pt>
                <c:pt idx="349">
                  <c:v>539</c:v>
                </c:pt>
                <c:pt idx="350">
                  <c:v>542</c:v>
                </c:pt>
                <c:pt idx="351">
                  <c:v>563</c:v>
                </c:pt>
                <c:pt idx="352">
                  <c:v>564</c:v>
                </c:pt>
                <c:pt idx="353">
                  <c:v>566</c:v>
                </c:pt>
                <c:pt idx="354">
                  <c:v>608</c:v>
                </c:pt>
                <c:pt idx="355">
                  <c:v>615</c:v>
                </c:pt>
                <c:pt idx="356">
                  <c:v>622</c:v>
                </c:pt>
                <c:pt idx="357">
                  <c:v>630</c:v>
                </c:pt>
                <c:pt idx="358">
                  <c:v>632</c:v>
                </c:pt>
                <c:pt idx="359">
                  <c:v>659</c:v>
                </c:pt>
                <c:pt idx="360">
                  <c:v>729</c:v>
                </c:pt>
                <c:pt idx="361">
                  <c:v>743</c:v>
                </c:pt>
                <c:pt idx="362">
                  <c:v>767</c:v>
                </c:pt>
                <c:pt idx="363">
                  <c:v>867</c:v>
                </c:pt>
                <c:pt idx="364">
                  <c:v>986</c:v>
                </c:pt>
                <c:pt idx="365">
                  <c:v>996</c:v>
                </c:pt>
                <c:pt idx="366">
                  <c:v>1176</c:v>
                </c:pt>
                <c:pt idx="367">
                  <c:v>1533</c:v>
                </c:pt>
                <c:pt idx="368">
                  <c:v>1757</c:v>
                </c:pt>
                <c:pt idx="369">
                  <c:v>1894</c:v>
                </c:pt>
              </c:numCache>
            </c:numRef>
          </c:xVal>
          <c:yVal>
            <c:numRef>
              <c:f>'20-min Change-All'!$E$2:$E$372</c:f>
              <c:numCache>
                <c:formatCode>General</c:formatCode>
                <c:ptCount val="371"/>
                <c:pt idx="0">
                  <c:v>0.23000000000000004</c:v>
                </c:pt>
                <c:pt idx="1">
                  <c:v>-8.0000000000000016E-2</c:v>
                </c:pt>
                <c:pt idx="2">
                  <c:v>4.0000000000000036E-2</c:v>
                </c:pt>
                <c:pt idx="3">
                  <c:v>0.14999999999999997</c:v>
                </c:pt>
                <c:pt idx="4">
                  <c:v>7.999999999999996E-2</c:v>
                </c:pt>
                <c:pt idx="5">
                  <c:v>0.12</c:v>
                </c:pt>
                <c:pt idx="6">
                  <c:v>-0.64</c:v>
                </c:pt>
                <c:pt idx="7">
                  <c:v>-0.12</c:v>
                </c:pt>
                <c:pt idx="8">
                  <c:v>0.15999999999999992</c:v>
                </c:pt>
                <c:pt idx="9">
                  <c:v>-0.23000000000000004</c:v>
                </c:pt>
                <c:pt idx="10">
                  <c:v>-0.66999999999999993</c:v>
                </c:pt>
                <c:pt idx="11">
                  <c:v>-1.1100000000000001</c:v>
                </c:pt>
                <c:pt idx="12">
                  <c:v>0.51</c:v>
                </c:pt>
                <c:pt idx="13">
                  <c:v>0.38</c:v>
                </c:pt>
                <c:pt idx="14">
                  <c:v>0.19999999999999996</c:v>
                </c:pt>
                <c:pt idx="15">
                  <c:v>8.0000000000000016E-2</c:v>
                </c:pt>
                <c:pt idx="16">
                  <c:v>-0.67000000000000015</c:v>
                </c:pt>
                <c:pt idx="17">
                  <c:v>-0.82999999999999985</c:v>
                </c:pt>
                <c:pt idx="18">
                  <c:v>-0.55000000000000004</c:v>
                </c:pt>
                <c:pt idx="19">
                  <c:v>-0.24</c:v>
                </c:pt>
                <c:pt idx="20">
                  <c:v>7.999999999999996E-2</c:v>
                </c:pt>
                <c:pt idx="21">
                  <c:v>0.20000000000000007</c:v>
                </c:pt>
                <c:pt idx="22">
                  <c:v>0.39</c:v>
                </c:pt>
                <c:pt idx="23">
                  <c:v>-0.11999999999999988</c:v>
                </c:pt>
                <c:pt idx="24">
                  <c:v>-0.78999999999999992</c:v>
                </c:pt>
                <c:pt idx="25">
                  <c:v>-0.78999999999999992</c:v>
                </c:pt>
                <c:pt idx="26">
                  <c:v>-0.14999999999999997</c:v>
                </c:pt>
                <c:pt idx="27">
                  <c:v>0.11000000000000004</c:v>
                </c:pt>
                <c:pt idx="28">
                  <c:v>-7.9999999999999849E-2</c:v>
                </c:pt>
                <c:pt idx="29">
                  <c:v>0.9900000000000001</c:v>
                </c:pt>
                <c:pt idx="30">
                  <c:v>0</c:v>
                </c:pt>
                <c:pt idx="31">
                  <c:v>-0.99</c:v>
                </c:pt>
                <c:pt idx="32">
                  <c:v>0.35999999999999988</c:v>
                </c:pt>
                <c:pt idx="33">
                  <c:v>8.0000000000000071E-2</c:v>
                </c:pt>
                <c:pt idx="34">
                  <c:v>0.12</c:v>
                </c:pt>
                <c:pt idx="35">
                  <c:v>0.20000000000000007</c:v>
                </c:pt>
                <c:pt idx="36">
                  <c:v>-7.999999999999996E-2</c:v>
                </c:pt>
                <c:pt idx="37">
                  <c:v>-0.28000000000000003</c:v>
                </c:pt>
                <c:pt idx="38">
                  <c:v>7.0000000000000007E-2</c:v>
                </c:pt>
                <c:pt idx="39">
                  <c:v>7.999999999999996E-2</c:v>
                </c:pt>
                <c:pt idx="40">
                  <c:v>0.55000000000000004</c:v>
                </c:pt>
                <c:pt idx="41">
                  <c:v>3.999999999999998E-2</c:v>
                </c:pt>
                <c:pt idx="42">
                  <c:v>-3.999999999999998E-2</c:v>
                </c:pt>
                <c:pt idx="43">
                  <c:v>-0.47000000000000003</c:v>
                </c:pt>
                <c:pt idx="44">
                  <c:v>4.0000000000000036E-2</c:v>
                </c:pt>
                <c:pt idx="45">
                  <c:v>-0.83000000000000007</c:v>
                </c:pt>
                <c:pt idx="46">
                  <c:v>0.56000000000000005</c:v>
                </c:pt>
                <c:pt idx="47">
                  <c:v>-0.24</c:v>
                </c:pt>
                <c:pt idx="48">
                  <c:v>-0.66999999999999993</c:v>
                </c:pt>
                <c:pt idx="49">
                  <c:v>-0.83000000000000007</c:v>
                </c:pt>
                <c:pt idx="50">
                  <c:v>0.3600000000000001</c:v>
                </c:pt>
                <c:pt idx="51">
                  <c:v>-0.47</c:v>
                </c:pt>
                <c:pt idx="52">
                  <c:v>-0.55000000000000004</c:v>
                </c:pt>
                <c:pt idx="53">
                  <c:v>0.39000000000000007</c:v>
                </c:pt>
                <c:pt idx="54">
                  <c:v>-0.59</c:v>
                </c:pt>
                <c:pt idx="55">
                  <c:v>-0.35000000000000003</c:v>
                </c:pt>
                <c:pt idx="56">
                  <c:v>0.15000000000000002</c:v>
                </c:pt>
                <c:pt idx="57">
                  <c:v>-0.44000000000000006</c:v>
                </c:pt>
                <c:pt idx="58">
                  <c:v>-0.44</c:v>
                </c:pt>
                <c:pt idx="59">
                  <c:v>4.0000000000000036E-2</c:v>
                </c:pt>
                <c:pt idx="60">
                  <c:v>0.3600000000000001</c:v>
                </c:pt>
                <c:pt idx="61">
                  <c:v>-8.0000000000000016E-2</c:v>
                </c:pt>
                <c:pt idx="62">
                  <c:v>-0.24000000000000021</c:v>
                </c:pt>
                <c:pt idx="63">
                  <c:v>0.60000000000000009</c:v>
                </c:pt>
                <c:pt idx="64">
                  <c:v>-1.0999999999999999</c:v>
                </c:pt>
                <c:pt idx="65">
                  <c:v>8.0000000000000016E-2</c:v>
                </c:pt>
                <c:pt idx="66">
                  <c:v>-0.74999999999999989</c:v>
                </c:pt>
                <c:pt idx="67">
                  <c:v>-0.28000000000000003</c:v>
                </c:pt>
                <c:pt idx="68">
                  <c:v>-0.16000000000000003</c:v>
                </c:pt>
                <c:pt idx="69">
                  <c:v>-1.1800000000000002</c:v>
                </c:pt>
                <c:pt idx="70">
                  <c:v>0.70999999999999985</c:v>
                </c:pt>
                <c:pt idx="71">
                  <c:v>-0.63000000000000012</c:v>
                </c:pt>
                <c:pt idx="72">
                  <c:v>-1.19</c:v>
                </c:pt>
                <c:pt idx="73">
                  <c:v>-0.35000000000000003</c:v>
                </c:pt>
                <c:pt idx="74">
                  <c:v>-0.24</c:v>
                </c:pt>
                <c:pt idx="75">
                  <c:v>0.48000000000000009</c:v>
                </c:pt>
                <c:pt idx="76">
                  <c:v>-0.83000000000000007</c:v>
                </c:pt>
                <c:pt idx="77">
                  <c:v>0.14999999999999997</c:v>
                </c:pt>
                <c:pt idx="78">
                  <c:v>-0.16000000000000003</c:v>
                </c:pt>
                <c:pt idx="79">
                  <c:v>0.15000000000000002</c:v>
                </c:pt>
                <c:pt idx="80">
                  <c:v>0.1100000000000001</c:v>
                </c:pt>
                <c:pt idx="81">
                  <c:v>-0.42</c:v>
                </c:pt>
                <c:pt idx="82">
                  <c:v>3.9999999999999813E-2</c:v>
                </c:pt>
                <c:pt idx="83">
                  <c:v>-0.83000000000000007</c:v>
                </c:pt>
                <c:pt idx="84">
                  <c:v>-0.60000000000000009</c:v>
                </c:pt>
                <c:pt idx="85">
                  <c:v>0</c:v>
                </c:pt>
                <c:pt idx="86">
                  <c:v>0.3600000000000001</c:v>
                </c:pt>
                <c:pt idx="87">
                  <c:v>-0.67999999999999994</c:v>
                </c:pt>
                <c:pt idx="88">
                  <c:v>0.10999999999999999</c:v>
                </c:pt>
                <c:pt idx="89">
                  <c:v>-0.47000000000000003</c:v>
                </c:pt>
                <c:pt idx="90">
                  <c:v>0.15999999999999998</c:v>
                </c:pt>
                <c:pt idx="91">
                  <c:v>-0.6</c:v>
                </c:pt>
                <c:pt idx="92">
                  <c:v>-0.42999999999999994</c:v>
                </c:pt>
                <c:pt idx="93">
                  <c:v>-0.91</c:v>
                </c:pt>
                <c:pt idx="94">
                  <c:v>0.19</c:v>
                </c:pt>
                <c:pt idx="95">
                  <c:v>-0.22999999999999998</c:v>
                </c:pt>
                <c:pt idx="96">
                  <c:v>-0.56000000000000005</c:v>
                </c:pt>
                <c:pt idx="97">
                  <c:v>-0.28000000000000003</c:v>
                </c:pt>
                <c:pt idx="98">
                  <c:v>-0.74999999999999989</c:v>
                </c:pt>
                <c:pt idx="99">
                  <c:v>4.0000000000000036E-2</c:v>
                </c:pt>
                <c:pt idx="100">
                  <c:v>-8.0000000000000016E-2</c:v>
                </c:pt>
                <c:pt idx="101">
                  <c:v>-0.44</c:v>
                </c:pt>
                <c:pt idx="102">
                  <c:v>0.66999999999999993</c:v>
                </c:pt>
                <c:pt idx="103">
                  <c:v>-8.0000000000000016E-2</c:v>
                </c:pt>
                <c:pt idx="104">
                  <c:v>0.26999999999999996</c:v>
                </c:pt>
                <c:pt idx="105">
                  <c:v>-0.59000000000000008</c:v>
                </c:pt>
                <c:pt idx="106">
                  <c:v>0</c:v>
                </c:pt>
                <c:pt idx="107">
                  <c:v>-0.22999999999999998</c:v>
                </c:pt>
                <c:pt idx="108">
                  <c:v>-8.0000000000000071E-2</c:v>
                </c:pt>
                <c:pt idx="109">
                  <c:v>0.6399999999999999</c:v>
                </c:pt>
                <c:pt idx="110">
                  <c:v>-0.12</c:v>
                </c:pt>
                <c:pt idx="111">
                  <c:v>-0.48</c:v>
                </c:pt>
                <c:pt idx="112">
                  <c:v>-0.79</c:v>
                </c:pt>
                <c:pt idx="113">
                  <c:v>-0.59000000000000008</c:v>
                </c:pt>
                <c:pt idx="114">
                  <c:v>0</c:v>
                </c:pt>
                <c:pt idx="115">
                  <c:v>0.74999999999999989</c:v>
                </c:pt>
                <c:pt idx="116">
                  <c:v>-0.58999999999999986</c:v>
                </c:pt>
                <c:pt idx="117">
                  <c:v>7.999999999999996E-2</c:v>
                </c:pt>
                <c:pt idx="118">
                  <c:v>0.72</c:v>
                </c:pt>
                <c:pt idx="119">
                  <c:v>0.56000000000000005</c:v>
                </c:pt>
                <c:pt idx="120">
                  <c:v>-0.67999999999999994</c:v>
                </c:pt>
                <c:pt idx="121">
                  <c:v>4.0000000000000036E-2</c:v>
                </c:pt>
                <c:pt idx="122">
                  <c:v>0.64</c:v>
                </c:pt>
                <c:pt idx="123">
                  <c:v>0.78999999999999992</c:v>
                </c:pt>
                <c:pt idx="124">
                  <c:v>-4.0000000000000036E-2</c:v>
                </c:pt>
                <c:pt idx="125">
                  <c:v>-0.19</c:v>
                </c:pt>
                <c:pt idx="126">
                  <c:v>-0.12</c:v>
                </c:pt>
                <c:pt idx="127">
                  <c:v>-0.12</c:v>
                </c:pt>
                <c:pt idx="128">
                  <c:v>-0.51000000000000012</c:v>
                </c:pt>
                <c:pt idx="129">
                  <c:v>0.22999999999999998</c:v>
                </c:pt>
                <c:pt idx="130">
                  <c:v>-0.12</c:v>
                </c:pt>
                <c:pt idx="131">
                  <c:v>0.19</c:v>
                </c:pt>
                <c:pt idx="132">
                  <c:v>0.27</c:v>
                </c:pt>
                <c:pt idx="133">
                  <c:v>0</c:v>
                </c:pt>
                <c:pt idx="134">
                  <c:v>0.10999999999999999</c:v>
                </c:pt>
                <c:pt idx="135">
                  <c:v>0.12</c:v>
                </c:pt>
                <c:pt idx="136">
                  <c:v>1.22</c:v>
                </c:pt>
                <c:pt idx="137">
                  <c:v>-0.43</c:v>
                </c:pt>
                <c:pt idx="138">
                  <c:v>-0.28000000000000003</c:v>
                </c:pt>
                <c:pt idx="139">
                  <c:v>0.75</c:v>
                </c:pt>
                <c:pt idx="140">
                  <c:v>1.07</c:v>
                </c:pt>
                <c:pt idx="141">
                  <c:v>0</c:v>
                </c:pt>
                <c:pt idx="142">
                  <c:v>0.27</c:v>
                </c:pt>
                <c:pt idx="143">
                  <c:v>-8.0000000000000071E-2</c:v>
                </c:pt>
                <c:pt idx="144">
                  <c:v>0.83000000000000007</c:v>
                </c:pt>
                <c:pt idx="145">
                  <c:v>-0.72</c:v>
                </c:pt>
                <c:pt idx="146">
                  <c:v>0.32000000000000006</c:v>
                </c:pt>
                <c:pt idx="147">
                  <c:v>-0.15999999999999998</c:v>
                </c:pt>
                <c:pt idx="148">
                  <c:v>1.2199999999999998</c:v>
                </c:pt>
                <c:pt idx="149">
                  <c:v>0.51</c:v>
                </c:pt>
                <c:pt idx="150">
                  <c:v>0.64</c:v>
                </c:pt>
                <c:pt idx="151">
                  <c:v>0</c:v>
                </c:pt>
                <c:pt idx="152">
                  <c:v>-0.28000000000000003</c:v>
                </c:pt>
                <c:pt idx="153">
                  <c:v>-0.51</c:v>
                </c:pt>
                <c:pt idx="154">
                  <c:v>0</c:v>
                </c:pt>
                <c:pt idx="155">
                  <c:v>0</c:v>
                </c:pt>
                <c:pt idx="156">
                  <c:v>0.79</c:v>
                </c:pt>
                <c:pt idx="157">
                  <c:v>-0.56000000000000005</c:v>
                </c:pt>
                <c:pt idx="158">
                  <c:v>0.75</c:v>
                </c:pt>
                <c:pt idx="159">
                  <c:v>0.95</c:v>
                </c:pt>
                <c:pt idx="160">
                  <c:v>0.47000000000000003</c:v>
                </c:pt>
                <c:pt idx="161">
                  <c:v>0.27999999999999997</c:v>
                </c:pt>
                <c:pt idx="162">
                  <c:v>0.71</c:v>
                </c:pt>
                <c:pt idx="163">
                  <c:v>0.66999999999999993</c:v>
                </c:pt>
                <c:pt idx="164">
                  <c:v>0.14999999999999997</c:v>
                </c:pt>
                <c:pt idx="165">
                  <c:v>-7.0000000000000007E-2</c:v>
                </c:pt>
                <c:pt idx="166">
                  <c:v>0.43999999999999995</c:v>
                </c:pt>
                <c:pt idx="167">
                  <c:v>0</c:v>
                </c:pt>
                <c:pt idx="168">
                  <c:v>1.02</c:v>
                </c:pt>
                <c:pt idx="169">
                  <c:v>-0.8600000000000001</c:v>
                </c:pt>
                <c:pt idx="170">
                  <c:v>0</c:v>
                </c:pt>
                <c:pt idx="171">
                  <c:v>7.999999999999996E-2</c:v>
                </c:pt>
                <c:pt idx="172">
                  <c:v>0.23000000000000004</c:v>
                </c:pt>
                <c:pt idx="173">
                  <c:v>0.43999999999999995</c:v>
                </c:pt>
                <c:pt idx="174">
                  <c:v>0.15999999999999998</c:v>
                </c:pt>
                <c:pt idx="175">
                  <c:v>-0.91000000000000014</c:v>
                </c:pt>
                <c:pt idx="176">
                  <c:v>0.31</c:v>
                </c:pt>
                <c:pt idx="177">
                  <c:v>0</c:v>
                </c:pt>
                <c:pt idx="178">
                  <c:v>0.52</c:v>
                </c:pt>
                <c:pt idx="179">
                  <c:v>-0.15999999999999998</c:v>
                </c:pt>
                <c:pt idx="180">
                  <c:v>0.24</c:v>
                </c:pt>
                <c:pt idx="181">
                  <c:v>-0.39000000000000007</c:v>
                </c:pt>
                <c:pt idx="182">
                  <c:v>0.64</c:v>
                </c:pt>
                <c:pt idx="183">
                  <c:v>-0.12</c:v>
                </c:pt>
                <c:pt idx="184">
                  <c:v>0.35000000000000003</c:v>
                </c:pt>
                <c:pt idx="185">
                  <c:v>4.0000000000000036E-2</c:v>
                </c:pt>
                <c:pt idx="186">
                  <c:v>1.07</c:v>
                </c:pt>
                <c:pt idx="187">
                  <c:v>0</c:v>
                </c:pt>
                <c:pt idx="188">
                  <c:v>-0.24</c:v>
                </c:pt>
                <c:pt idx="189">
                  <c:v>0.87</c:v>
                </c:pt>
                <c:pt idx="190">
                  <c:v>-0.51</c:v>
                </c:pt>
                <c:pt idx="191">
                  <c:v>-0.79</c:v>
                </c:pt>
                <c:pt idx="192">
                  <c:v>-0.56000000000000005</c:v>
                </c:pt>
                <c:pt idx="193">
                  <c:v>8.0000000000000071E-2</c:v>
                </c:pt>
                <c:pt idx="194">
                  <c:v>0.24</c:v>
                </c:pt>
                <c:pt idx="195">
                  <c:v>1.55</c:v>
                </c:pt>
                <c:pt idx="196">
                  <c:v>0.10999999999999999</c:v>
                </c:pt>
                <c:pt idx="197">
                  <c:v>-0.71</c:v>
                </c:pt>
                <c:pt idx="198">
                  <c:v>0.98999999999999988</c:v>
                </c:pt>
                <c:pt idx="199">
                  <c:v>1.1800000000000002</c:v>
                </c:pt>
                <c:pt idx="200">
                  <c:v>3.0000000000000027E-2</c:v>
                </c:pt>
                <c:pt idx="201">
                  <c:v>-0.71</c:v>
                </c:pt>
                <c:pt idx="202">
                  <c:v>8.0000000000000071E-2</c:v>
                </c:pt>
                <c:pt idx="203">
                  <c:v>-3.0000000000000027E-2</c:v>
                </c:pt>
                <c:pt idx="204">
                  <c:v>-3.0000000000000027E-2</c:v>
                </c:pt>
                <c:pt idx="205">
                  <c:v>-0.9900000000000001</c:v>
                </c:pt>
                <c:pt idx="206">
                  <c:v>0.24</c:v>
                </c:pt>
                <c:pt idx="207">
                  <c:v>-0.42999999999999994</c:v>
                </c:pt>
                <c:pt idx="208">
                  <c:v>-0.87</c:v>
                </c:pt>
                <c:pt idx="209">
                  <c:v>0.28000000000000003</c:v>
                </c:pt>
                <c:pt idx="210">
                  <c:v>0</c:v>
                </c:pt>
                <c:pt idx="211">
                  <c:v>3.9999999999999813E-2</c:v>
                </c:pt>
                <c:pt idx="212">
                  <c:v>0.78999999999999992</c:v>
                </c:pt>
                <c:pt idx="213">
                  <c:v>0</c:v>
                </c:pt>
                <c:pt idx="214">
                  <c:v>7.999999999999996E-2</c:v>
                </c:pt>
                <c:pt idx="215">
                  <c:v>-0.12</c:v>
                </c:pt>
                <c:pt idx="216">
                  <c:v>0.83000000000000007</c:v>
                </c:pt>
                <c:pt idx="217">
                  <c:v>-8.0000000000000016E-2</c:v>
                </c:pt>
                <c:pt idx="218">
                  <c:v>0.23000000000000004</c:v>
                </c:pt>
                <c:pt idx="219">
                  <c:v>0.51</c:v>
                </c:pt>
                <c:pt idx="220">
                  <c:v>0.83000000000000007</c:v>
                </c:pt>
                <c:pt idx="221">
                  <c:v>0.68</c:v>
                </c:pt>
                <c:pt idx="222">
                  <c:v>-8.0000000000000016E-2</c:v>
                </c:pt>
                <c:pt idx="223">
                  <c:v>0.64</c:v>
                </c:pt>
                <c:pt idx="224">
                  <c:v>0</c:v>
                </c:pt>
                <c:pt idx="225">
                  <c:v>3.999999999999998E-2</c:v>
                </c:pt>
                <c:pt idx="226">
                  <c:v>0.12</c:v>
                </c:pt>
                <c:pt idx="227">
                  <c:v>0</c:v>
                </c:pt>
                <c:pt idx="228">
                  <c:v>1.03</c:v>
                </c:pt>
                <c:pt idx="229">
                  <c:v>0</c:v>
                </c:pt>
                <c:pt idx="230">
                  <c:v>0.14999999999999997</c:v>
                </c:pt>
                <c:pt idx="231">
                  <c:v>0.30999999999999994</c:v>
                </c:pt>
                <c:pt idx="232">
                  <c:v>0.15999999999999998</c:v>
                </c:pt>
                <c:pt idx="233">
                  <c:v>0.3</c:v>
                </c:pt>
                <c:pt idx="234">
                  <c:v>0.23000000000000004</c:v>
                </c:pt>
                <c:pt idx="235">
                  <c:v>-0.39</c:v>
                </c:pt>
                <c:pt idx="236">
                  <c:v>0.9</c:v>
                </c:pt>
                <c:pt idx="237">
                  <c:v>0.39</c:v>
                </c:pt>
                <c:pt idx="238">
                  <c:v>-0.23000000000000004</c:v>
                </c:pt>
                <c:pt idx="239">
                  <c:v>-0.12</c:v>
                </c:pt>
                <c:pt idx="240">
                  <c:v>0</c:v>
                </c:pt>
                <c:pt idx="241">
                  <c:v>-0.71</c:v>
                </c:pt>
                <c:pt idx="242">
                  <c:v>-3.999999999999998E-2</c:v>
                </c:pt>
                <c:pt idx="243">
                  <c:v>0.31</c:v>
                </c:pt>
                <c:pt idx="244">
                  <c:v>-8.0000000000000071E-2</c:v>
                </c:pt>
                <c:pt idx="245">
                  <c:v>-0.12</c:v>
                </c:pt>
                <c:pt idx="246">
                  <c:v>0</c:v>
                </c:pt>
                <c:pt idx="247">
                  <c:v>8.0000000000000016E-2</c:v>
                </c:pt>
                <c:pt idx="248">
                  <c:v>-0.12</c:v>
                </c:pt>
                <c:pt idx="249">
                  <c:v>0.76</c:v>
                </c:pt>
                <c:pt idx="250">
                  <c:v>0.60000000000000009</c:v>
                </c:pt>
                <c:pt idx="251">
                  <c:v>7.999999999999996E-2</c:v>
                </c:pt>
                <c:pt idx="252">
                  <c:v>-0.23000000000000004</c:v>
                </c:pt>
                <c:pt idx="253">
                  <c:v>-0.23999999999999994</c:v>
                </c:pt>
                <c:pt idx="254">
                  <c:v>-0.6</c:v>
                </c:pt>
                <c:pt idx="255">
                  <c:v>-0.8</c:v>
                </c:pt>
                <c:pt idx="256">
                  <c:v>0.11999999999999994</c:v>
                </c:pt>
                <c:pt idx="257">
                  <c:v>-0.12</c:v>
                </c:pt>
                <c:pt idx="258">
                  <c:v>0.75000000000000022</c:v>
                </c:pt>
                <c:pt idx="259">
                  <c:v>0.26999999999999996</c:v>
                </c:pt>
                <c:pt idx="260">
                  <c:v>0.59000000000000008</c:v>
                </c:pt>
                <c:pt idx="261">
                  <c:v>8.0000000000000016E-2</c:v>
                </c:pt>
                <c:pt idx="262">
                  <c:v>-7.999999999999996E-2</c:v>
                </c:pt>
                <c:pt idx="263">
                  <c:v>0</c:v>
                </c:pt>
                <c:pt idx="264">
                  <c:v>-0.23000000000000004</c:v>
                </c:pt>
                <c:pt idx="265">
                  <c:v>0.15999999999999992</c:v>
                </c:pt>
                <c:pt idx="266">
                  <c:v>-0.72</c:v>
                </c:pt>
                <c:pt idx="267">
                  <c:v>7.0000000000000007E-2</c:v>
                </c:pt>
                <c:pt idx="268">
                  <c:v>0.26999999999999996</c:v>
                </c:pt>
                <c:pt idx="269">
                  <c:v>7.999999999999996E-2</c:v>
                </c:pt>
                <c:pt idx="270">
                  <c:v>-0.11999999999999988</c:v>
                </c:pt>
                <c:pt idx="271">
                  <c:v>-0.16000000000000003</c:v>
                </c:pt>
                <c:pt idx="272">
                  <c:v>-0.74999999999999989</c:v>
                </c:pt>
                <c:pt idx="273">
                  <c:v>0</c:v>
                </c:pt>
                <c:pt idx="274">
                  <c:v>0.12</c:v>
                </c:pt>
                <c:pt idx="275">
                  <c:v>0.67999999999999994</c:v>
                </c:pt>
                <c:pt idx="276">
                  <c:v>8.0000000000000016E-2</c:v>
                </c:pt>
                <c:pt idx="277">
                  <c:v>0.87</c:v>
                </c:pt>
                <c:pt idx="278">
                  <c:v>-0.18999999999999995</c:v>
                </c:pt>
                <c:pt idx="279">
                  <c:v>-1.02</c:v>
                </c:pt>
                <c:pt idx="280">
                  <c:v>-4.0000000000000036E-2</c:v>
                </c:pt>
                <c:pt idx="281">
                  <c:v>0.11000000000000004</c:v>
                </c:pt>
                <c:pt idx="282">
                  <c:v>0.67999999999999994</c:v>
                </c:pt>
                <c:pt idx="283">
                  <c:v>-0.38999999999999996</c:v>
                </c:pt>
                <c:pt idx="284">
                  <c:v>0.28000000000000003</c:v>
                </c:pt>
                <c:pt idx="285">
                  <c:v>0.12</c:v>
                </c:pt>
                <c:pt idx="286">
                  <c:v>-0.68</c:v>
                </c:pt>
                <c:pt idx="287">
                  <c:v>-0.6</c:v>
                </c:pt>
                <c:pt idx="288">
                  <c:v>-0.4</c:v>
                </c:pt>
                <c:pt idx="289">
                  <c:v>0.12</c:v>
                </c:pt>
                <c:pt idx="290">
                  <c:v>0.15999999999999998</c:v>
                </c:pt>
                <c:pt idx="291">
                  <c:v>0.8</c:v>
                </c:pt>
                <c:pt idx="292">
                  <c:v>-0.27</c:v>
                </c:pt>
                <c:pt idx="293">
                  <c:v>0.51000000000000012</c:v>
                </c:pt>
                <c:pt idx="294">
                  <c:v>-0.36</c:v>
                </c:pt>
                <c:pt idx="295">
                  <c:v>0.16000000000000003</c:v>
                </c:pt>
                <c:pt idx="296">
                  <c:v>-0.31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-0.35000000000000003</c:v>
                </c:pt>
                <c:pt idx="301">
                  <c:v>-0.19</c:v>
                </c:pt>
                <c:pt idx="302">
                  <c:v>0</c:v>
                </c:pt>
                <c:pt idx="303">
                  <c:v>0.56000000000000005</c:v>
                </c:pt>
                <c:pt idx="304">
                  <c:v>-0.76</c:v>
                </c:pt>
                <c:pt idx="305">
                  <c:v>-0.47999999999999987</c:v>
                </c:pt>
                <c:pt idx="306">
                  <c:v>0.31</c:v>
                </c:pt>
                <c:pt idx="307">
                  <c:v>-0.26999999999999996</c:v>
                </c:pt>
                <c:pt idx="308">
                  <c:v>-0.47</c:v>
                </c:pt>
                <c:pt idx="309">
                  <c:v>-0.16000000000000003</c:v>
                </c:pt>
                <c:pt idx="310">
                  <c:v>0.31999999999999995</c:v>
                </c:pt>
                <c:pt idx="311">
                  <c:v>0.27</c:v>
                </c:pt>
                <c:pt idx="312">
                  <c:v>-0.26999999999999996</c:v>
                </c:pt>
                <c:pt idx="313">
                  <c:v>-0.15999999999999992</c:v>
                </c:pt>
                <c:pt idx="314">
                  <c:v>-3.999999999999998E-2</c:v>
                </c:pt>
                <c:pt idx="315">
                  <c:v>-0.87</c:v>
                </c:pt>
                <c:pt idx="316">
                  <c:v>3.0000000000000027E-2</c:v>
                </c:pt>
                <c:pt idx="317">
                  <c:v>0</c:v>
                </c:pt>
                <c:pt idx="318">
                  <c:v>0.12</c:v>
                </c:pt>
                <c:pt idx="319">
                  <c:v>0</c:v>
                </c:pt>
                <c:pt idx="320">
                  <c:v>4.0000000000000036E-2</c:v>
                </c:pt>
                <c:pt idx="321">
                  <c:v>-3.9999999999999925E-2</c:v>
                </c:pt>
                <c:pt idx="322">
                  <c:v>0.4</c:v>
                </c:pt>
                <c:pt idx="323">
                  <c:v>0.15999999999999998</c:v>
                </c:pt>
                <c:pt idx="324">
                  <c:v>0.72</c:v>
                </c:pt>
                <c:pt idx="325">
                  <c:v>7.0000000000000007E-2</c:v>
                </c:pt>
                <c:pt idx="326">
                  <c:v>0.12000000000000011</c:v>
                </c:pt>
                <c:pt idx="327">
                  <c:v>-3.999999999999998E-2</c:v>
                </c:pt>
                <c:pt idx="328">
                  <c:v>0.14999999999999997</c:v>
                </c:pt>
                <c:pt idx="329">
                  <c:v>0.19</c:v>
                </c:pt>
                <c:pt idx="330">
                  <c:v>0.23000000000000004</c:v>
                </c:pt>
                <c:pt idx="331">
                  <c:v>0.23000000000000004</c:v>
                </c:pt>
                <c:pt idx="332">
                  <c:v>0.44000000000000006</c:v>
                </c:pt>
                <c:pt idx="333">
                  <c:v>7.999999999999996E-2</c:v>
                </c:pt>
                <c:pt idx="334">
                  <c:v>-0.12</c:v>
                </c:pt>
                <c:pt idx="335">
                  <c:v>-0.39999999999999991</c:v>
                </c:pt>
                <c:pt idx="336">
                  <c:v>-0.15999999999999998</c:v>
                </c:pt>
                <c:pt idx="337">
                  <c:v>0.23000000000000004</c:v>
                </c:pt>
                <c:pt idx="338">
                  <c:v>0.62999999999999989</c:v>
                </c:pt>
                <c:pt idx="339">
                  <c:v>0</c:v>
                </c:pt>
                <c:pt idx="340">
                  <c:v>0.19</c:v>
                </c:pt>
                <c:pt idx="341">
                  <c:v>0.12</c:v>
                </c:pt>
                <c:pt idx="342">
                  <c:v>-0.28000000000000003</c:v>
                </c:pt>
                <c:pt idx="343">
                  <c:v>0.60000000000000009</c:v>
                </c:pt>
                <c:pt idx="344">
                  <c:v>0.1100000000000001</c:v>
                </c:pt>
                <c:pt idx="345">
                  <c:v>-0.24</c:v>
                </c:pt>
                <c:pt idx="346">
                  <c:v>0.20000000000000007</c:v>
                </c:pt>
                <c:pt idx="347">
                  <c:v>0.4</c:v>
                </c:pt>
                <c:pt idx="348">
                  <c:v>0.95</c:v>
                </c:pt>
                <c:pt idx="349">
                  <c:v>0.15000000000000002</c:v>
                </c:pt>
                <c:pt idx="350">
                  <c:v>8.0000000000000071E-2</c:v>
                </c:pt>
                <c:pt idx="351">
                  <c:v>7.0000000000000007E-2</c:v>
                </c:pt>
                <c:pt idx="352">
                  <c:v>0.18999999999999995</c:v>
                </c:pt>
                <c:pt idx="353">
                  <c:v>-0.12</c:v>
                </c:pt>
                <c:pt idx="354">
                  <c:v>0.60000000000000009</c:v>
                </c:pt>
                <c:pt idx="355">
                  <c:v>-4.0000000000000036E-2</c:v>
                </c:pt>
                <c:pt idx="356">
                  <c:v>0.35</c:v>
                </c:pt>
                <c:pt idx="357">
                  <c:v>0.11999999999999994</c:v>
                </c:pt>
                <c:pt idx="358">
                  <c:v>-0.12</c:v>
                </c:pt>
                <c:pt idx="359">
                  <c:v>-8.0000000000000071E-2</c:v>
                </c:pt>
                <c:pt idx="360">
                  <c:v>-0.51</c:v>
                </c:pt>
                <c:pt idx="361">
                  <c:v>-0.19</c:v>
                </c:pt>
                <c:pt idx="362">
                  <c:v>0.12</c:v>
                </c:pt>
                <c:pt idx="363">
                  <c:v>0.15999999999999998</c:v>
                </c:pt>
                <c:pt idx="364">
                  <c:v>0.45</c:v>
                </c:pt>
                <c:pt idx="365">
                  <c:v>-7.999999999999996E-2</c:v>
                </c:pt>
                <c:pt idx="366">
                  <c:v>-0.91</c:v>
                </c:pt>
                <c:pt idx="367">
                  <c:v>0.49</c:v>
                </c:pt>
                <c:pt idx="368">
                  <c:v>0.3</c:v>
                </c:pt>
                <c:pt idx="369">
                  <c:v>0.77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2E9-9A47-809B-7AD2E8E7F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6884031"/>
        <c:axId val="1664056399"/>
      </c:scatterChart>
      <c:valAx>
        <c:axId val="16568840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Elevation (m)</a:t>
                </a:r>
              </a:p>
            </c:rich>
          </c:tx>
          <c:layout>
            <c:manualLayout>
              <c:xMode val="edge"/>
              <c:yMode val="edge"/>
              <c:x val="0.32800798509954709"/>
              <c:y val="0.910008214643086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056399"/>
        <c:crosses val="autoZero"/>
        <c:crossBetween val="midCat"/>
      </c:valAx>
      <c:valAx>
        <c:axId val="166405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NROT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688403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673096834676737"/>
          <c:y val="0.15915597628511197"/>
          <c:w val="0.24212267883722102"/>
          <c:h val="0.136136987373998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0.55394</cdr:x>
      <cdr:y>0.12987</cdr:y>
    </cdr:from>
    <cdr:to>
      <cdr:x>0.55646</cdr:x>
      <cdr:y>0.87697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6664737-14F2-E047-87EC-BA6490724B4B}"/>
            </a:ext>
          </a:extLst>
        </cdr:cNvPr>
        <cdr:cNvCxnSpPr/>
      </cdr:nvCxnSpPr>
      <cdr:spPr>
        <a:xfrm xmlns:a="http://schemas.openxmlformats.org/drawingml/2006/main">
          <a:off x="5691305" y="737242"/>
          <a:ext cx="25892" cy="424121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0.72757</cdr:x>
      <cdr:y>0.2001</cdr:y>
    </cdr:from>
    <cdr:to>
      <cdr:x>0.86648</cdr:x>
      <cdr:y>0.27496</cdr:y>
    </cdr:to>
    <cdr:pic>
      <cdr:nvPicPr>
        <cdr:cNvPr id="4" name="Picture 3">
          <a:extLst xmlns:a="http://schemas.openxmlformats.org/drawingml/2006/main">
            <a:ext uri="{FF2B5EF4-FFF2-40B4-BE49-F238E27FC236}">
              <a16:creationId xmlns:a16="http://schemas.microsoft.com/office/drawing/2014/main" id="{420F5EE7-7BFE-544A-8834-26651B84701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035550" y="910291"/>
          <a:ext cx="1343208" cy="34053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0.62725</cdr:x>
      <cdr:y>0.08726</cdr:y>
    </cdr:from>
    <cdr:to>
      <cdr:x>0.62725</cdr:x>
      <cdr:y>0.8981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FDE0C44-18EA-9A4E-A878-1444CE75ADC3}"/>
            </a:ext>
          </a:extLst>
        </cdr:cNvPr>
        <cdr:cNvCxnSpPr/>
      </cdr:nvCxnSpPr>
      <cdr:spPr>
        <a:xfrm xmlns:a="http://schemas.openxmlformats.org/drawingml/2006/main">
          <a:off x="7859889" y="567973"/>
          <a:ext cx="0" cy="5277555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0.78426</cdr:x>
      <cdr:y>0.09687</cdr:y>
    </cdr:from>
    <cdr:to>
      <cdr:x>0.94581</cdr:x>
      <cdr:y>0.1897</cdr:y>
    </cdr:to>
    <cdr:pic>
      <cdr:nvPicPr>
        <cdr:cNvPr id="4" name="Picture 3">
          <a:extLst xmlns:a="http://schemas.openxmlformats.org/drawingml/2006/main">
            <a:ext uri="{FF2B5EF4-FFF2-40B4-BE49-F238E27FC236}">
              <a16:creationId xmlns:a16="http://schemas.microsoft.com/office/drawing/2014/main" id="{9CF77FA8-C872-2A40-8643-93105D99062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806674" y="399078"/>
          <a:ext cx="1402130" cy="382399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0.52332</cdr:x>
      <cdr:y>0.73616</cdr:y>
    </cdr:from>
    <cdr:to>
      <cdr:x>0.75053</cdr:x>
      <cdr:y>0.82715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35147021-357A-B943-B371-9B1EB88C2F6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075123" y="3000525"/>
          <a:ext cx="1335072" cy="370853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0.53792</cdr:x>
      <cdr:y>0.76446</cdr:y>
    </cdr:from>
    <cdr:to>
      <cdr:x>0.80703</cdr:x>
      <cdr:y>0.87947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BD437EBA-FACF-0641-9F45-C89BC1D9D13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059578" y="2577532"/>
          <a:ext cx="1530604" cy="387753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0.67757</cdr:x>
      <cdr:y>0.66504</cdr:y>
    </cdr:from>
    <cdr:to>
      <cdr:x>0.95721</cdr:x>
      <cdr:y>0.80401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9E93F0FE-BC28-3C43-B4F8-D3B46B1905D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465555" y="1770037"/>
          <a:ext cx="1430298" cy="369854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0.68684</cdr:x>
      <cdr:y>0.73046</cdr:y>
    </cdr:from>
    <cdr:to>
      <cdr:x>0.94597</cdr:x>
      <cdr:y>0.82697</cdr:y>
    </cdr:to>
    <cdr:pic>
      <cdr:nvPicPr>
        <cdr:cNvPr id="3" name="Picture 2">
          <a:extLst xmlns:a="http://schemas.openxmlformats.org/drawingml/2006/main">
            <a:ext uri="{FF2B5EF4-FFF2-40B4-BE49-F238E27FC236}">
              <a16:creationId xmlns:a16="http://schemas.microsoft.com/office/drawing/2014/main" id="{E5773C62-C403-9A4A-8616-FC9E16C4157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759895" y="2070983"/>
          <a:ext cx="1418529" cy="273623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6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4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1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3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2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4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9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7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9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91678-E03D-44D7-AB46-DF962D99605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F60B6-644F-42C2-8AB8-7E8DE06F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3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jpeg"/><Relationship Id="rId5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8.xml"/><Relationship Id="rId7" Type="http://schemas.openxmlformats.org/officeDocument/2006/relationships/chart" Target="../charts/char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33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slideLayout" Target="../slideLayouts/slideLayout8.xml"/><Relationship Id="rId7" Type="http://schemas.openxmlformats.org/officeDocument/2006/relationships/chart" Target="../charts/char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slideLayout" Target="../slideLayouts/slideLayout8.xml"/><Relationship Id="rId7" Type="http://schemas.openxmlformats.org/officeDocument/2006/relationships/chart" Target="../charts/char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jpe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9.jpe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1693"/>
            <a:ext cx="10928251" cy="1280868"/>
          </a:xfrm>
        </p:spPr>
        <p:txBody>
          <a:bodyPr>
            <a:noAutofit/>
          </a:bodyPr>
          <a:lstStyle/>
          <a:p>
            <a:r>
              <a:rPr lang="en-US" sz="5400" dirty="0">
                <a:latin typeface="Book Antiqua" panose="02040602050305030304" pitchFamily="18" charset="0"/>
              </a:rPr>
              <a:t>October 6</a:t>
            </a:r>
            <a:r>
              <a:rPr lang="en-US" sz="5400" baseline="30000" dirty="0">
                <a:latin typeface="Book Antiqua" panose="02040602050305030304" pitchFamily="18" charset="0"/>
              </a:rPr>
              <a:t>th</a:t>
            </a:r>
            <a:r>
              <a:rPr lang="en-US" sz="5400" dirty="0">
                <a:latin typeface="Book Antiqua" panose="02040602050305030304" pitchFamily="18" charset="0"/>
              </a:rPr>
              <a:t> 2010 Tornado Outbreak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234" y="1930486"/>
            <a:ext cx="11226017" cy="319015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By:</a:t>
            </a:r>
            <a:r>
              <a:rPr lang="en-US" sz="2800" dirty="0">
                <a:latin typeface="Book Antiqua" panose="02040602050305030304" pitchFamily="18" charset="0"/>
              </a:rPr>
              <a:t> Paige Swenson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Mentors:</a:t>
            </a:r>
            <a:r>
              <a:rPr lang="en-US" sz="2800" dirty="0">
                <a:latin typeface="Book Antiqua" panose="02040602050305030304" pitchFamily="18" charset="0"/>
              </a:rPr>
              <a:t> Dr. Curtis James, Dr. </a:t>
            </a:r>
            <a:r>
              <a:rPr lang="en-US" sz="2800" dirty="0" err="1">
                <a:latin typeface="Book Antiqua" panose="02040602050305030304" pitchFamily="18" charset="0"/>
              </a:rPr>
              <a:t>Ronney</a:t>
            </a:r>
            <a:r>
              <a:rPr lang="en-US" sz="2800" dirty="0">
                <a:latin typeface="Book Antiqua" panose="02040602050305030304" pitchFamily="18" charset="0"/>
              </a:rPr>
              <a:t> Schroeder</a:t>
            </a:r>
          </a:p>
          <a:p>
            <a:endParaRPr lang="en-US" sz="2800" b="1" dirty="0">
              <a:latin typeface="Book Antiqua" panose="02040602050305030304" pitchFamily="18" charset="0"/>
            </a:endParaRPr>
          </a:p>
          <a:p>
            <a:r>
              <a:rPr lang="en-US" sz="2800" b="1" dirty="0">
                <a:latin typeface="Book Antiqua" panose="02040602050305030304" pitchFamily="18" charset="0"/>
              </a:rPr>
              <a:t>2020 Arizona Space Grant Symposium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April 18</a:t>
            </a:r>
            <a:r>
              <a:rPr lang="en-US" sz="2800" b="1" baseline="30000" dirty="0">
                <a:latin typeface="Book Antiqua" panose="02040602050305030304" pitchFamily="18" charset="0"/>
              </a:rPr>
              <a:t>th</a:t>
            </a:r>
            <a:r>
              <a:rPr lang="en-US" sz="2800" b="1" dirty="0">
                <a:latin typeface="Book Antiqua" panose="02040602050305030304" pitchFamily="18" charset="0"/>
              </a:rPr>
              <a:t>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669" y="5120639"/>
            <a:ext cx="1322071" cy="1612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5" y="5372531"/>
            <a:ext cx="1462110" cy="1225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6663" y="5640524"/>
            <a:ext cx="3512240" cy="95788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428DF5-82E4-7C4E-A725-56A02EE49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6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24"/>
    </mc:Choice>
    <mc:Fallback>
      <p:transition spd="slow" advTm="2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2" y="141095"/>
            <a:ext cx="797091" cy="668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822" y="128978"/>
            <a:ext cx="1581982" cy="43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600" y="141096"/>
            <a:ext cx="689509" cy="84104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3F81E38-AF42-4446-A3E2-2282ADAF0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120" y="380728"/>
            <a:ext cx="4340234" cy="1600200"/>
          </a:xfrm>
        </p:spPr>
        <p:txBody>
          <a:bodyPr>
            <a:normAutofit/>
          </a:bodyPr>
          <a:lstStyle/>
          <a:p>
            <a:r>
              <a:rPr lang="en-US" sz="4800" b="1" dirty="0"/>
              <a:t>Methodology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A0271B-5FF5-4649-BA0F-E66A7439A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3153" y="1985204"/>
            <a:ext cx="4875037" cy="449164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Imported collected cell locations into ArcGIS, including latitude, longitude and normalized rotation rate (NROT) data collected at 5-minute intervals for each cell that met the cell tracking criteria.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NROT normalizes the range dependence of the rotation rate calculated using Doppler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Created various maps to examine the influences of terrain elevation and slope on the development of rotation in each cell.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8BC0DC-672F-2F46-AAA9-590010458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6957" y="958096"/>
            <a:ext cx="3702323" cy="4941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18B119-289A-2F44-BD05-75A652E97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1621" y="958096"/>
            <a:ext cx="3592744" cy="4941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871A7C-7D6E-0641-92B9-4D7DD623E1F9}"/>
              </a:ext>
            </a:extLst>
          </p:cNvPr>
          <p:cNvSpPr txBox="1"/>
          <p:nvPr/>
        </p:nvSpPr>
        <p:spPr>
          <a:xfrm>
            <a:off x="-43191" y="5869626"/>
            <a:ext cx="3702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Map of tornadic cells over a derived slope map. Points representing five-minute increments of latitude and longitude.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DEE61-CD2D-4E4B-A3DF-C9E938478E60}"/>
              </a:ext>
            </a:extLst>
          </p:cNvPr>
          <p:cNvSpPr txBox="1"/>
          <p:nvPr/>
        </p:nvSpPr>
        <p:spPr>
          <a:xfrm>
            <a:off x="3615367" y="5899902"/>
            <a:ext cx="3334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Map of tornadic cells with normalized rotation being depicted based on intensity over the same base map.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7638AE-E276-A144-B445-1A4BFC5EC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1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49"/>
    </mc:Choice>
    <mc:Fallback>
      <p:transition spd="slow" advTm="5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2" y="141095"/>
            <a:ext cx="814025" cy="682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726" y="141095"/>
            <a:ext cx="1624137" cy="444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600" y="141095"/>
            <a:ext cx="717641" cy="87536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AEDBF6D-E192-9140-9E15-44521267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98" y="0"/>
            <a:ext cx="3932237" cy="1600200"/>
          </a:xfrm>
        </p:spPr>
        <p:txBody>
          <a:bodyPr>
            <a:normAutofit/>
          </a:bodyPr>
          <a:lstStyle/>
          <a:p>
            <a:r>
              <a:rPr lang="en-US" sz="4800" b="1" dirty="0"/>
              <a:t>Results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51AC6D-EC50-2547-8B06-C3EDA6766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0004" y="2145693"/>
            <a:ext cx="3932237" cy="488348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Scatter plots comparing NROT vs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Average Mogollon Rim Elevation represented by the red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Both trendlines show a weak positive correlation between NROT and Elevation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9E457EC-DD49-6240-B7D0-AFB7E7C4CB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150989"/>
              </p:ext>
            </p:extLst>
          </p:nvPr>
        </p:nvGraphicFramePr>
        <p:xfrm>
          <a:off x="457201" y="292767"/>
          <a:ext cx="8046719" cy="3223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390E64C-E9B5-E14D-B568-05D747DC0A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1614485"/>
              </p:ext>
            </p:extLst>
          </p:nvPr>
        </p:nvGraphicFramePr>
        <p:xfrm>
          <a:off x="642854" y="3429000"/>
          <a:ext cx="6672346" cy="3223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A34B01-D69C-B547-B20B-F520E5823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00"/>
    </mc:Choice>
    <mc:Fallback>
      <p:transition spd="slow" advTm="3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2" y="141096"/>
            <a:ext cx="895011" cy="750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413" y="449886"/>
            <a:ext cx="2195174" cy="600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245" y="0"/>
            <a:ext cx="860996" cy="1050224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BCB1818-A5FD-164C-A64E-8D1E2DFA76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994755"/>
              </p:ext>
            </p:extLst>
          </p:nvPr>
        </p:nvGraphicFramePr>
        <p:xfrm>
          <a:off x="6096000" y="2077948"/>
          <a:ext cx="7363981" cy="4277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2F7A3F1-AF1F-7544-9630-CA873957B2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220077"/>
              </p:ext>
            </p:extLst>
          </p:nvPr>
        </p:nvGraphicFramePr>
        <p:xfrm>
          <a:off x="-26504" y="2110412"/>
          <a:ext cx="6980793" cy="410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FB4F62-2CB6-B942-A9A8-A5A5CC379DA3}"/>
              </a:ext>
            </a:extLst>
          </p:cNvPr>
          <p:cNvSpPr txBox="1"/>
          <p:nvPr/>
        </p:nvSpPr>
        <p:spPr>
          <a:xfrm>
            <a:off x="4161183" y="1050224"/>
            <a:ext cx="367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Results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42F61C-D329-0E43-8FF7-72E0F77E4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5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39"/>
    </mc:Choice>
    <mc:Fallback>
      <p:transition spd="slow" advTm="39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2" y="141096"/>
            <a:ext cx="895011" cy="750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413" y="449886"/>
            <a:ext cx="2195174" cy="600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245" y="0"/>
            <a:ext cx="860996" cy="1050224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A3B3CA6-2A3B-1149-977D-AFA790AAE5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667912"/>
              </p:ext>
            </p:extLst>
          </p:nvPr>
        </p:nvGraphicFramePr>
        <p:xfrm>
          <a:off x="119268" y="2252869"/>
          <a:ext cx="5791201" cy="3445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7AA8753-AE25-944E-9669-68F7B875C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050859"/>
              </p:ext>
            </p:extLst>
          </p:nvPr>
        </p:nvGraphicFramePr>
        <p:xfrm>
          <a:off x="5910469" y="2061499"/>
          <a:ext cx="5791201" cy="3312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CA3403-D756-C641-97E2-0538F21F84FA}"/>
              </a:ext>
            </a:extLst>
          </p:cNvPr>
          <p:cNvSpPr txBox="1"/>
          <p:nvPr/>
        </p:nvSpPr>
        <p:spPr>
          <a:xfrm>
            <a:off x="4161183" y="1050224"/>
            <a:ext cx="367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Results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85290F-A4CD-8742-ADE2-4B09D884E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5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2"/>
    </mc:Choice>
    <mc:Fallback>
      <p:transition spd="slow" advTm="12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2" y="141095"/>
            <a:ext cx="987605" cy="828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104" y="368794"/>
            <a:ext cx="2195174" cy="600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505" y="141096"/>
            <a:ext cx="1015736" cy="123897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AEDBF6D-E192-9140-9E15-44521267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823" y="668963"/>
            <a:ext cx="7094353" cy="120204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Conclusions/Future 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5693" y="1871003"/>
            <a:ext cx="99206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Divergence aloft associated with a jet core ahead of a cut-off low, orographic lifting, a low-level jet, deep saturation, low CAPE and CIN, and strong, deep clockwise shear all evidently favored the formation of this historic outbreak of tornadic supercell thunderstorms.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event was characterized by a line of shallow fast-moving </a:t>
            </a:r>
            <a:r>
              <a:rPr lang="en-US" sz="2400" dirty="0" err="1"/>
              <a:t>supercellular</a:t>
            </a:r>
            <a:r>
              <a:rPr lang="en-US" sz="2400" dirty="0"/>
              <a:t> thunderstorms that developed on the southwest side of the Mogollon Rim and propagated north north-eastward up and over the rim.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results of this study all indicate at least a weak positive correlation between thunderstorm rotation in both tornadic and non-tornadic supercells and terrain slope as well as elevation.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Values of r &lt;0.3 are considered weak positive correlations, however, results suggest that the linear relationship explored between X-variable and NROT are significant at the 95-probability level (i.e. p&lt; .05)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C591AA-4703-5F49-865A-F6760BFE4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8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06"/>
    </mc:Choice>
    <mc:Fallback>
      <p:transition spd="slow" advTm="47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2" y="141095"/>
            <a:ext cx="987605" cy="828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086" y="143945"/>
            <a:ext cx="1919763" cy="525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141096"/>
            <a:ext cx="844641" cy="103027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AEDBF6D-E192-9140-9E15-44521267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823" y="668963"/>
            <a:ext cx="7094353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Acknowledgments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7864" y="2480153"/>
            <a:ext cx="9548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would like to express my thanks to the following entities: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Dr. Curtis James for being my research advisor, mentor, chairman, and meteorology professor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Dr. </a:t>
            </a:r>
            <a:r>
              <a:rPr lang="en-US" sz="2400" dirty="0" err="1"/>
              <a:t>Ronney</a:t>
            </a:r>
            <a:r>
              <a:rPr lang="en-US" sz="2400" dirty="0"/>
              <a:t> Schroeder for being my mentor and assisting me with the ArcGIS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Dr. Brian Klimowski (MIC at NWSFO in Flagstaff, AZ) for providing event images and assistance throughout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NASA Space Grant program at Embry-Riddle for funding this research opportunity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906877-8CB3-4D44-848C-95542124F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9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85"/>
    </mc:Choice>
    <mc:Fallback>
      <p:transition spd="slow" advTm="2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3" y="141095"/>
            <a:ext cx="1278284" cy="1071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680" y="283876"/>
            <a:ext cx="2709523" cy="741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6" y="141095"/>
            <a:ext cx="1260764" cy="143377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AEDBF6D-E192-9140-9E15-44521267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823" y="2382016"/>
            <a:ext cx="7094353" cy="16002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Questions?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0F0BBD-B880-B14F-AD6F-505070A8F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2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3"/>
    </mc:Choice>
    <mc:Fallback>
      <p:transition spd="slow" advTm="5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21302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37359" y="3050826"/>
            <a:ext cx="9284677" cy="267603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Motivation</a:t>
            </a:r>
          </a:p>
          <a:p>
            <a:r>
              <a:rPr lang="en-US" sz="3200" dirty="0"/>
              <a:t>Objectives</a:t>
            </a:r>
          </a:p>
          <a:p>
            <a:r>
              <a:rPr lang="en-US" sz="3200" dirty="0"/>
              <a:t>Methodology </a:t>
            </a:r>
          </a:p>
          <a:p>
            <a:r>
              <a:rPr lang="en-US" sz="3200" dirty="0"/>
              <a:t>Results </a:t>
            </a:r>
          </a:p>
          <a:p>
            <a:r>
              <a:rPr lang="en-US" sz="3200" dirty="0"/>
              <a:t>Conclusion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8" y="107091"/>
            <a:ext cx="1098262" cy="920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48" y="0"/>
            <a:ext cx="1098452" cy="1339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62" y="107091"/>
            <a:ext cx="2170875" cy="5936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D43F1A-18EC-114B-ADD1-3E02F1FF5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1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7"/>
    </mc:Choice>
    <mc:Fallback>
      <p:transition spd="slow" advTm="1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9" y="29261"/>
            <a:ext cx="1020811" cy="855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662" y="157031"/>
            <a:ext cx="2195174" cy="600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19" y="0"/>
            <a:ext cx="957381" cy="116779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03980AF-7A96-884C-9C6A-7B491185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Motivation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ADC13B7-0046-1749-B3B7-724362A48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768532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Largest tornado outbreak west of Continental Divide</a:t>
            </a:r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11 confirmed tornadoes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Rare event that is not well understood by forecasters and needs to be documented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Evidence of strong topographic influences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0" name="Content Placeholder 3" descr="IMG_0085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5787148" y="2057400"/>
            <a:ext cx="6404852" cy="4534699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Content Placeholder 5" descr="IMG_2690.JPG"/>
          <p:cNvPicPr>
            <a:picLocks noChangeAspect="1"/>
          </p:cNvPicPr>
          <p:nvPr/>
        </p:nvPicPr>
        <p:blipFill>
          <a:blip r:embed="rId8" cstate="print">
            <a:lum bright="20000" contrast="20000"/>
          </a:blip>
          <a:srcRect t="3333" b="17222"/>
          <a:stretch>
            <a:fillRect/>
          </a:stretch>
        </p:blipFill>
        <p:spPr bwMode="auto">
          <a:xfrm>
            <a:off x="5787148" y="1515573"/>
            <a:ext cx="3290782" cy="20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print">
            <a:lum bright="20000" contrast="20000"/>
          </a:blip>
          <a:srcRect b="18796"/>
          <a:stretch>
            <a:fillRect/>
          </a:stretch>
        </p:blipFill>
        <p:spPr bwMode="auto">
          <a:xfrm>
            <a:off x="9077930" y="1515573"/>
            <a:ext cx="3114070" cy="20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7799294" y="6542456"/>
            <a:ext cx="420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Klimowski</a:t>
            </a:r>
            <a:r>
              <a:rPr lang="en-US" dirty="0"/>
              <a:t>, 2010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2A66C8-3D64-5749-9861-825E97C9A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9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62"/>
    </mc:Choice>
    <mc:Fallback>
      <p:transition spd="slow" advTm="3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584" y="115517"/>
            <a:ext cx="2195174" cy="600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730" y="65921"/>
            <a:ext cx="794270" cy="968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2" y="115518"/>
            <a:ext cx="1037225" cy="86964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F2E34D0-E397-F043-B5F8-0E5BD70A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929" y="626790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Objectives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2AFC2D-A719-4741-A33E-209CACDD0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27342" y="3432336"/>
            <a:ext cx="9547274" cy="2295134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Explore the physical mechanisms that contributed to the event in terms of:</a:t>
            </a:r>
          </a:p>
          <a:p>
            <a:pPr marL="514350" indent="-514350">
              <a:buAutoNum type="arabicParenBoth"/>
            </a:pPr>
            <a:r>
              <a:rPr lang="en-US" sz="3200" dirty="0"/>
              <a:t>synoptic-scale storm environment</a:t>
            </a:r>
          </a:p>
          <a:p>
            <a:pPr marL="514350" indent="-514350">
              <a:buAutoNum type="arabicParenBoth"/>
            </a:pPr>
            <a:r>
              <a:rPr lang="en-US" sz="3200" dirty="0"/>
              <a:t>the topographic influences leading to tornadic development</a:t>
            </a:r>
          </a:p>
          <a:p>
            <a:pPr marL="514350" indent="-514350">
              <a:buAutoNum type="arabicParenBoth"/>
            </a:pPr>
            <a:r>
              <a:rPr lang="en-US" sz="3200" dirty="0"/>
              <a:t>the statistical correlations between terrain and elevation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EF5CF8-36BF-7B43-83C3-08758EE34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2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09"/>
    </mc:Choice>
    <mc:Fallback>
      <p:transition spd="slow" advTm="2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140" y="115517"/>
            <a:ext cx="2195174" cy="600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809" y="0"/>
            <a:ext cx="723091" cy="8820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3" y="0"/>
            <a:ext cx="863600" cy="724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45" y="1574071"/>
            <a:ext cx="5619782" cy="4327966"/>
          </a:xfrm>
          <a:prstGeom prst="rect">
            <a:avLst/>
          </a:prstGeom>
        </p:spPr>
      </p:pic>
      <p:pic>
        <p:nvPicPr>
          <p:cNvPr id="10" name="Picture 2" descr="https://attachments.office.net/owa/SWENSOP1@my.erau.edu/service.svc/s/GetAttachmentThumbnail?id=AAMkADExY2Y4M2YwLWEyMzEtNDE3MS1iMzE5LWFkMjY4MDdjNGNiMwBGAAAAAABpEuDQSxWgTJoZmsqneHU2BwCHMgysaKRuRLzaxhl9yj2iAAAAAAEMAACHMgysaKRuRLzaxhl9yj2iAAJgiJ22AAABEgAQACJcTdJKucZIhPesczlI%2FXk%3D&amp;thumbnailType=2&amp;owa=outlook.office365.com&amp;scriptVer=2019031801.05&amp;X-OWA-CANARY=69b6DeF-iE6K7Szox_UanUCY9spSstYYwZi7Sv5yk12sk-O_i0FLuWVu63DLlk1cg1f09hQytu8.&amp;token=eyJhbGciOiJSUzI1NiIsImtpZCI6IjA2MDBGOUY2NzQ2MjA3MzdFNzM0MDRFMjg3QzQ1QTgxOENCN0NFQjgiLCJ4NXQiOiJCZ0Q1OW5SaUJ6Zm5OQVRpaDhSYWdZeTN6cmciLCJ0eXAiOiJKV1QifQ.eyJ2ZXIiOiJFeGNoYW5nZS5DYWxsYmFjay5WMSIsImFwcGN0eHNlbmRlciI6Ik93YURvd25sb2FkQDY5MzFjOTYzLTA3YjctNDE1Ni1hYjBlLTM1ZDFmNzkwMzViOCIsImFwcGN0eCI6IntcIm1zZXhjaHByb3RcIjpcIm93YVwiLFwicHJpbWFyeXNpZFwiOlwiUy0xLTUtMjEtNDE1MDM2NzUyMC0yMTgxODAyNjk4LTMyMzMwMTY4OTQtMTE0MTY1MDVcIixcInB1aWRcIjpcIjExNTM3NjU5MzIxMTI1NTI2NDJcIixcIm9pZFwiOlwiM2E2ZDNkZDctYWI4Yy00ZjAwLWIzMjUtYTA0ZmI3YzMxOThmXCIsXCJzY29wZVwiOlwiT3dhRG93bmxvYWRcIn0iLCJuYmYiOjE1NTM2NDk2MjEsImV4cCI6MTU1MzY1MDIyMSwiaXNzIjoiMDAwMDAwMDItMDAwMC0wZmYxLWNlMDAtMDAwMDAwMDAwMDAwQDY5MzFjOTYzLTA3YjctNDE1Ni1hYjBlLTM1ZDFmNzkwMzViOCIsImF1ZCI6IjAwMDAwMDAyLTAwMDAtMGZmMS1jZTAwLTAwMDAwMDAwMDAwMC9hdHRhY2htZW50cy5vZmZpY2UubmV0QDY5MzFjOTYzLTA3YjctNDE1Ni1hYjBlLTM1ZDFmNzkwMzViOCJ9.Y1u2KT0gJ2IWoD2p0dSGQ56fdgybeUvyuc3fvgsCQ3iFpQ2SJjQ-TBxW-sVhT8pw1YamTiP85aFnQvSfeIQMXsWX9pNEQ_EiEefcGbzkbD-xBg2a79k-5DnFtwTuirmCodA9RItNcZ7UHXi3ssnvIddvg46eIw9qZ9JSGdRgA_thZDU8V6jSpyWY9PJYmTj35GY7TUVPplMMO0THELwUPNRlBlGnRvWugHbhGoKstt9BcSUcVcvsu8hvo4_PYawK_APjUGG8JYMJt8iEuv_o_lGtTUI6Nv4GhcrsuijF3_AS5AJrPx5NVsIPlGhl2xvOR60pba9dVauSbJTShDbYbQ&amp;animation=tr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13" y="1574071"/>
            <a:ext cx="5313396" cy="41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9945" y="5826872"/>
            <a:ext cx="52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observed sounding data was from KFSX on 6 Oct 2010 at 12 UTC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62413" y="5826872"/>
            <a:ext cx="53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hodograph was created using the Flagstaff sounding (KFSX)(</a:t>
            </a:r>
            <a:r>
              <a:rPr lang="en-US" dirty="0" err="1"/>
              <a:t>Klimowski</a:t>
            </a:r>
            <a:r>
              <a:rPr lang="en-US" dirty="0"/>
              <a:t>, 2010).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F69019E-735C-7244-B40F-1D124824E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0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10"/>
    </mc:Choice>
    <mc:Fallback>
      <p:transition spd="slow" advTm="4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955" y="34219"/>
            <a:ext cx="2104663" cy="575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769" y="34219"/>
            <a:ext cx="741231" cy="9041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9"/>
            <a:ext cx="1003975" cy="841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87" y="1574070"/>
            <a:ext cx="6014663" cy="4113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070"/>
            <a:ext cx="6307494" cy="4145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7157" y="1019654"/>
            <a:ext cx="960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ERA Interim ECMWF reanalysis grids at .75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° resolution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model fields above indicate the presence of a divergent entrance region of an upper jet core ahead of a closed low with vorticity advection and a moist southeasterly low-level jet over northern Arizona. Conditions were ripe for a shallow right- moving supercells.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52FF062-33D4-964E-8CF0-913151F6D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2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70"/>
    </mc:Choice>
    <mc:Fallback>
      <p:transition spd="slow" advTm="34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025" y="115517"/>
            <a:ext cx="2195174" cy="600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482" y="96398"/>
            <a:ext cx="694517" cy="8471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2" y="115517"/>
            <a:ext cx="887596" cy="744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7157" y="1019654"/>
            <a:ext cx="960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ERA Interim ECMWF reanalysis grids at .75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° resolution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934670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model fields above indicate the presence of low-level southerly winds and a very moist </a:t>
            </a:r>
            <a:r>
              <a:rPr lang="en-US"/>
              <a:t>and weak </a:t>
            </a:r>
            <a:r>
              <a:rPr lang="en-US" dirty="0"/>
              <a:t>unstable atmosphere.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" y="1680529"/>
            <a:ext cx="6187545" cy="4144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06" y="1734589"/>
            <a:ext cx="5574610" cy="414528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23A8426-7C48-564F-B50F-37A166824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7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55"/>
    </mc:Choice>
    <mc:Fallback>
      <p:transition spd="slow" advTm="40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26"/>
            <a:ext cx="927940" cy="778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772" y="106598"/>
            <a:ext cx="2195174" cy="600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30" y="0"/>
            <a:ext cx="678843" cy="82803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3F81E38-AF42-4446-A3E2-2282ADAF0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994" y="169033"/>
            <a:ext cx="3932237" cy="1600200"/>
          </a:xfrm>
        </p:spPr>
        <p:txBody>
          <a:bodyPr>
            <a:normAutofit/>
          </a:bodyPr>
          <a:lstStyle/>
          <a:p>
            <a:r>
              <a:rPr lang="en-US" sz="4800" b="1" dirty="0"/>
              <a:t>Methodology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A0271B-5FF5-4649-BA0F-E66A7439A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3993" y="1797171"/>
            <a:ext cx="3932237" cy="479119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Collected full-volume Level II NEXRAD radar volume archives for 6 October 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Analyzed them using GR2-Analyst (Source: NCDC)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Cell tracking: Convective cells were tracked if they (1) lasted at least 30 minutes and (2) exhibited a base reflectivity of at least 50 </a:t>
            </a:r>
            <a:r>
              <a:rPr lang="en-US" sz="2400" dirty="0" err="1"/>
              <a:t>dBZ</a:t>
            </a:r>
            <a:r>
              <a:rPr lang="en-US" sz="24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34" y="1252689"/>
            <a:ext cx="5986463" cy="5275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4197" y="6478473"/>
            <a:ext cx="598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GR2-Analyst 2-D 0.5° PPI plot depicting tornadic supercells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272A3EF-C27D-D24C-8741-B2E584CD5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7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20"/>
    </mc:Choice>
    <mc:Fallback>
      <p:transition spd="slow" advTm="1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2" y="141095"/>
            <a:ext cx="797091" cy="668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822" y="128978"/>
            <a:ext cx="1581982" cy="43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600" y="141096"/>
            <a:ext cx="689509" cy="84104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3F81E38-AF42-4446-A3E2-2282ADAF0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998" y="368795"/>
            <a:ext cx="4340234" cy="1600200"/>
          </a:xfrm>
        </p:spPr>
        <p:txBody>
          <a:bodyPr>
            <a:normAutofit/>
          </a:bodyPr>
          <a:lstStyle/>
          <a:p>
            <a:r>
              <a:rPr lang="en-US" sz="4800" b="1" dirty="0"/>
              <a:t>Methodology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A0271B-5FF5-4649-BA0F-E66A7439A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1194" y="1968994"/>
            <a:ext cx="4875037" cy="449164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Imported collected cell locations into ArcGIS, including latitude, longitude and normalized rotation rate (NROT) data collected at 5-minute intervals for each cell that met the cell tracking criteria.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NROT normalizes the range dependence of the rotation rate calculated using Doppler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Created various maps to examine the influences of terrain elevation and slope on the development of rotation in each cell.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26" y="1161571"/>
            <a:ext cx="4010131" cy="4848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3960" y="6091309"/>
            <a:ext cx="311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NWS (Klimowski 2010)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3D400D8-29BE-8746-B239-19C82EA95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6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59"/>
    </mc:Choice>
    <mc:Fallback>
      <p:transition spd="slow" advTm="4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770</Words>
  <Application>Microsoft Macintosh PowerPoint</Application>
  <PresentationFormat>Widescreen</PresentationFormat>
  <Paragraphs>81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Office Theme</vt:lpstr>
      <vt:lpstr>October 6th 2010 Tornado Outbreak</vt:lpstr>
      <vt:lpstr>Overview</vt:lpstr>
      <vt:lpstr>Motivation</vt:lpstr>
      <vt:lpstr>Objectives</vt:lpstr>
      <vt:lpstr>PowerPoint Presentation</vt:lpstr>
      <vt:lpstr>PowerPoint Presentation</vt:lpstr>
      <vt:lpstr>PowerPoint Presentation</vt:lpstr>
      <vt:lpstr>Methodology</vt:lpstr>
      <vt:lpstr>Methodology</vt:lpstr>
      <vt:lpstr>Methodology</vt:lpstr>
      <vt:lpstr>Results</vt:lpstr>
      <vt:lpstr>PowerPoint Presentation</vt:lpstr>
      <vt:lpstr>PowerPoint Presentation</vt:lpstr>
      <vt:lpstr>Conclusions/Future Work</vt:lpstr>
      <vt:lpstr>Acknowledgments</vt:lpstr>
      <vt:lpstr>Questions?</vt:lpstr>
    </vt:vector>
  </TitlesOfParts>
  <Company>ERAU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October 6th 2010 Tornado Outbreak</dc:title>
  <dc:creator>Swenson, Paige T.</dc:creator>
  <cp:lastModifiedBy>Swenson, Paige T.</cp:lastModifiedBy>
  <cp:revision>57</cp:revision>
  <dcterms:created xsi:type="dcterms:W3CDTF">2019-03-20T01:58:56Z</dcterms:created>
  <dcterms:modified xsi:type="dcterms:W3CDTF">2020-04-03T18:39:56Z</dcterms:modified>
</cp:coreProperties>
</file>